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7" r:id="rId3"/>
    <p:sldId id="259" r:id="rId4"/>
    <p:sldId id="258" r:id="rId5"/>
    <p:sldId id="260" r:id="rId6"/>
    <p:sldId id="266" r:id="rId7"/>
    <p:sldId id="256" r:id="rId8"/>
    <p:sldId id="261" r:id="rId9"/>
    <p:sldId id="262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1" autoAdjust="0"/>
  </p:normalViewPr>
  <p:slideViewPr>
    <p:cSldViewPr snapToGrid="0" snapToObjects="1">
      <p:cViewPr>
        <p:scale>
          <a:sx n="118" d="100"/>
          <a:sy n="118" d="100"/>
        </p:scale>
        <p:origin x="-1080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8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17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17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6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4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11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87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27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67B2E-A77B-584B-96B4-C93C16729185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DE64-9E85-8447-AD52-D884E91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Sephardiccenteristanbul/media_set/?set=a.94766932198087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10" y="204476"/>
            <a:ext cx="8609916" cy="43693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LISYONES DE LADINO</a:t>
            </a:r>
            <a:br>
              <a:rPr lang="en-US" dirty="0" smtClean="0"/>
            </a:br>
            <a:r>
              <a:rPr lang="en-US" sz="2800" dirty="0" smtClean="0"/>
              <a:t>del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Sephardic Jewish Brotherhood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18 djunio-16 </a:t>
            </a:r>
            <a:r>
              <a:rPr lang="en-US" sz="2000" dirty="0" err="1" smtClean="0"/>
              <a:t>djulio</a:t>
            </a:r>
            <a:r>
              <a:rPr lang="en-US" sz="2000" dirty="0" smtClean="0"/>
              <a:t>, 2020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92173"/>
            <a:ext cx="8229600" cy="14339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profesora</a:t>
            </a:r>
            <a:r>
              <a:rPr lang="en-US" dirty="0" smtClean="0"/>
              <a:t>: Rachel Amado Bortnick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6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VOKABULARYO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70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Dever</a:t>
            </a:r>
            <a:r>
              <a:rPr lang="en-US" sz="2800" dirty="0" smtClean="0"/>
              <a:t>/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Homework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Ken so </a:t>
            </a:r>
            <a:r>
              <a:rPr lang="en-US" dirty="0" err="1" smtClean="0"/>
              <a:t>yo</a:t>
            </a:r>
            <a:r>
              <a:rPr lang="en-US" dirty="0" smtClean="0"/>
              <a:t>? (</a:t>
            </a:r>
            <a:r>
              <a:rPr lang="en-US" dirty="0" err="1" smtClean="0"/>
              <a:t>kompozision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Egzersizio</a:t>
            </a:r>
            <a:r>
              <a:rPr lang="en-US" dirty="0" smtClean="0"/>
              <a:t> </a:t>
            </a:r>
            <a:r>
              <a:rPr lang="en-US" dirty="0" err="1" smtClean="0"/>
              <a:t>debasho</a:t>
            </a:r>
            <a:r>
              <a:rPr lang="en-US" dirty="0" smtClean="0"/>
              <a:t> de Ken so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fraza</a:t>
            </a:r>
            <a:r>
              <a:rPr lang="en-US" dirty="0" smtClean="0"/>
              <a:t> al </a:t>
            </a:r>
            <a:r>
              <a:rPr lang="en-US" dirty="0" err="1" smtClean="0"/>
              <a:t>dia</a:t>
            </a:r>
            <a:r>
              <a:rPr lang="en-US" dirty="0" smtClean="0"/>
              <a:t>:</a:t>
            </a:r>
          </a:p>
          <a:p>
            <a:r>
              <a:rPr lang="en-US" dirty="0">
                <a:hlinkClick r:id="rId2"/>
              </a:rPr>
              <a:t>https://www.facebook.com/Sephardiccenteristanbul/media_set/?set=a.947669321980878</a:t>
            </a:r>
            <a:endParaRPr lang="en-US" dirty="0"/>
          </a:p>
          <a:p>
            <a:r>
              <a:rPr lang="en-US" dirty="0" smtClean="0"/>
              <a:t>(Click on any picture, and you’ll get it in a large scale and arrows pointing to many others.)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6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9099"/>
            <a:ext cx="8042276" cy="344384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BUENAS TADRES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BIENVENIDOS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todos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572939"/>
            <a:ext cx="8042276" cy="265818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endParaRPr lang="en-US" sz="7400" dirty="0" smtClean="0">
              <a:latin typeface="Times"/>
              <a:cs typeface="Times"/>
            </a:endParaRP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8000" dirty="0" smtClean="0">
                <a:latin typeface="Times"/>
                <a:cs typeface="Times"/>
              </a:rPr>
              <a:t>MERSI </a:t>
            </a:r>
            <a:r>
              <a:rPr lang="en-US" sz="8000" dirty="0" smtClean="0">
                <a:latin typeface="Times"/>
                <a:cs typeface="Times"/>
              </a:rPr>
              <a:t>MUNCHO </a:t>
            </a:r>
            <a:endParaRPr lang="en-US" sz="8000" dirty="0" smtClean="0">
              <a:latin typeface="Times"/>
              <a:cs typeface="Times"/>
            </a:endParaRP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8000" dirty="0" smtClean="0">
                <a:latin typeface="Times"/>
                <a:cs typeface="Times"/>
              </a:rPr>
              <a:t>a</a:t>
            </a:r>
            <a:endParaRPr lang="en-US" sz="8000" dirty="0" smtClean="0">
              <a:latin typeface="Times"/>
              <a:cs typeface="Times"/>
            </a:endParaRP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8000" dirty="0" smtClean="0">
                <a:latin typeface="Times"/>
                <a:cs typeface="Times"/>
              </a:rPr>
              <a:t>A </a:t>
            </a:r>
            <a:r>
              <a:rPr lang="en-US" sz="8000" dirty="0" smtClean="0">
                <a:latin typeface="Times"/>
                <a:cs typeface="Times"/>
              </a:rPr>
              <a:t>ETHAN </a:t>
            </a:r>
            <a:r>
              <a:rPr lang="en-US" sz="8000" dirty="0" smtClean="0">
                <a:latin typeface="Times"/>
                <a:cs typeface="Times"/>
              </a:rPr>
              <a:t>MARCUS</a:t>
            </a: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8000" dirty="0" err="1">
                <a:latin typeface="Times"/>
                <a:cs typeface="Times"/>
              </a:rPr>
              <a:t>i</a:t>
            </a:r>
            <a:r>
              <a:rPr lang="en-US" sz="8000" dirty="0">
                <a:latin typeface="Times"/>
                <a:cs typeface="Times"/>
              </a:rPr>
              <a:t> al </a:t>
            </a:r>
            <a:endParaRPr lang="en-US" sz="8000" dirty="0" smtClean="0">
              <a:latin typeface="Times"/>
              <a:cs typeface="Times"/>
            </a:endParaRP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8000" dirty="0" smtClean="0">
                <a:latin typeface="Times"/>
                <a:cs typeface="Times"/>
              </a:rPr>
              <a:t>SEPHARDIC JEWISH BROTHERHOOD</a:t>
            </a:r>
            <a:endParaRPr lang="en-US" sz="8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06679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PLANO DEL KURSO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/>
              <a:t>Plan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Each lesson will be titled with a common phrase or saying </a:t>
            </a:r>
            <a:r>
              <a:rPr lang="en-US" dirty="0"/>
              <a:t>(</a:t>
            </a:r>
            <a:r>
              <a:rPr lang="en-US" dirty="0" err="1" smtClean="0"/>
              <a:t>dicha</a:t>
            </a:r>
            <a:r>
              <a:rPr lang="en-US" dirty="0" smtClean="0"/>
              <a:t>) in Ladino. (This may or may not point to the focus of the class.)</a:t>
            </a:r>
          </a:p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Avagar</a:t>
            </a:r>
            <a:r>
              <a:rPr lang="en-US" b="1" dirty="0" smtClean="0"/>
              <a:t> </a:t>
            </a:r>
            <a:r>
              <a:rPr lang="en-US" b="1" dirty="0" err="1" smtClean="0"/>
              <a:t>avagar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Kaminando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avlando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Beraha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salud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4. Sin </a:t>
            </a:r>
            <a:r>
              <a:rPr lang="en-US" b="1" dirty="0" err="1" smtClean="0"/>
              <a:t>entrar</a:t>
            </a:r>
            <a:r>
              <a:rPr lang="en-US" b="1" dirty="0" smtClean="0"/>
              <a:t> a la mar no se </a:t>
            </a:r>
            <a:r>
              <a:rPr lang="en-US" b="1" dirty="0" err="1" smtClean="0"/>
              <a:t>ambeza</a:t>
            </a:r>
            <a:r>
              <a:rPr lang="en-US" b="1" dirty="0" smtClean="0"/>
              <a:t> a </a:t>
            </a:r>
            <a:r>
              <a:rPr lang="en-US" b="1" dirty="0" err="1" smtClean="0"/>
              <a:t>ennadar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5. Mira </a:t>
            </a:r>
            <a:r>
              <a:rPr lang="en-US" b="1" dirty="0" err="1" smtClean="0"/>
              <a:t>tu</a:t>
            </a:r>
            <a:r>
              <a:rPr lang="en-US" b="1" dirty="0" smtClean="0"/>
              <a:t> echo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deshame</a:t>
            </a:r>
            <a:r>
              <a:rPr lang="en-US" b="1" dirty="0" smtClean="0"/>
              <a:t> </a:t>
            </a:r>
            <a:r>
              <a:rPr lang="en-US" b="1" dirty="0" err="1" smtClean="0"/>
              <a:t>repozo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sz="1700" dirty="0" smtClean="0"/>
              <a:t>Note: Teacher will have the prerogative to change these as she sees fit.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5008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8051"/>
            <a:ext cx="8318939" cy="1291467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76866"/>
            <a:ext cx="8042276" cy="4343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STUDENTS WILL LEARN  READING, WRITING, AND SPEAKING LADINO IN RELEVANT CONTEXT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STUDENTS WILL ENJOY THE CLASS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STUDENTS WILL IMPROVE THEIR SKILLS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STUDENTS WILL BE EXCITED ABOUT and </a:t>
            </a:r>
            <a:r>
              <a:rPr lang="en-US" b="1" dirty="0" smtClean="0"/>
              <a:t>LOVE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LANGUAGE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STUDENTS WILL BE MOTIVATED TO CONTINUE </a:t>
            </a:r>
            <a:r>
              <a:rPr lang="en-US" dirty="0" smtClean="0"/>
              <a:t>LEARNING AND USING THE LANGUAGE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6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MELDAR</a:t>
            </a:r>
          </a:p>
          <a:p>
            <a:r>
              <a:rPr lang="en-US" dirty="0" smtClean="0"/>
              <a:t>ESKRIVIR</a:t>
            </a:r>
          </a:p>
          <a:p>
            <a:r>
              <a:rPr lang="en-US" dirty="0" smtClean="0"/>
              <a:t>AVLAR</a:t>
            </a:r>
          </a:p>
          <a:p>
            <a:r>
              <a:rPr lang="en-US" dirty="0" smtClean="0"/>
              <a:t>TOMAR PLAZER DE LAS KLASAS</a:t>
            </a:r>
          </a:p>
          <a:p>
            <a:r>
              <a:rPr lang="en-US" dirty="0" smtClean="0"/>
              <a:t>AMAR (KERER BIEN) ESTA ERMOZA LINGUA,I KERER KONTINUAR A ESTUDIARLA.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02839" y="258285"/>
            <a:ext cx="7772400" cy="157721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PRIMERA LESION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Avagar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avagar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22921" y="1835504"/>
            <a:ext cx="6498159" cy="447095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endParaRPr lang="en-US" sz="2400" b="1" dirty="0" smtClean="0"/>
          </a:p>
          <a:p>
            <a:pPr marL="457200" indent="-457200" algn="l">
              <a:buAutoNum type="arabicPeriod"/>
            </a:pPr>
            <a:endParaRPr lang="en-US" sz="2400" b="1" dirty="0"/>
          </a:p>
          <a:p>
            <a:pPr marL="457200" indent="-457200" algn="l">
              <a:buAutoNum type="arabicPeriod"/>
            </a:pPr>
            <a:r>
              <a:rPr lang="en-US" sz="2400" b="1" dirty="0" err="1" smtClean="0"/>
              <a:t>Introduksion</a:t>
            </a:r>
            <a:r>
              <a:rPr lang="en-US" sz="2400" b="1" dirty="0" smtClean="0"/>
              <a:t> a la </a:t>
            </a:r>
            <a:r>
              <a:rPr lang="en-US" sz="2400" b="1" dirty="0" err="1" smtClean="0"/>
              <a:t>lengua</a:t>
            </a:r>
            <a:r>
              <a:rPr lang="en-US" sz="2400" b="1" dirty="0" smtClean="0"/>
              <a:t> (en </a:t>
            </a:r>
            <a:r>
              <a:rPr lang="en-US" sz="2400" b="1" dirty="0" err="1" smtClean="0"/>
              <a:t>inglez</a:t>
            </a:r>
            <a:r>
              <a:rPr lang="en-US" sz="2400" b="1" dirty="0" smtClean="0"/>
              <a:t>)</a:t>
            </a:r>
          </a:p>
          <a:p>
            <a:pPr marL="457200" indent="-457200" algn="l">
              <a:buAutoNum type="arabicPeriod"/>
            </a:pPr>
            <a:r>
              <a:rPr lang="en-US" sz="2400" b="1" dirty="0" err="1" smtClean="0"/>
              <a:t>Kualo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vamos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ambezar</a:t>
            </a:r>
            <a:r>
              <a:rPr lang="en-US" sz="2400" b="1" dirty="0" smtClean="0"/>
              <a:t>?</a:t>
            </a:r>
          </a:p>
          <a:p>
            <a:pPr marL="457200" indent="-457200" algn="l">
              <a:buAutoNum type="arabicPeriod"/>
            </a:pPr>
            <a:r>
              <a:rPr lang="en-US" sz="2400" b="1" dirty="0" smtClean="0"/>
              <a:t>Ken so </a:t>
            </a:r>
            <a:r>
              <a:rPr lang="en-US" sz="2400" b="1" dirty="0" err="1" smtClean="0"/>
              <a:t>yo</a:t>
            </a:r>
            <a:r>
              <a:rPr lang="en-US" sz="2400" b="1" dirty="0" smtClean="0"/>
              <a:t>?</a:t>
            </a:r>
          </a:p>
          <a:p>
            <a:pPr marL="457200" indent="-457200" algn="l">
              <a:buAutoNum type="arabicPeriod"/>
            </a:pPr>
            <a:r>
              <a:rPr lang="en-US" sz="2400" b="1" dirty="0" err="1" smtClean="0"/>
              <a:t>Egzersizio</a:t>
            </a:r>
            <a:endParaRPr lang="en-US" sz="2400" b="1" dirty="0" smtClean="0"/>
          </a:p>
          <a:p>
            <a:pPr marL="457200" indent="-457200" algn="l">
              <a:buAutoNum type="arabicPeriod"/>
            </a:pPr>
            <a:r>
              <a:rPr lang="en-US" sz="2400" b="1" dirty="0" err="1" smtClean="0"/>
              <a:t>Kuento</a:t>
            </a:r>
            <a:r>
              <a:rPr lang="en-US" sz="2400" b="1" dirty="0" smtClean="0"/>
              <a:t> de Djoha</a:t>
            </a:r>
          </a:p>
          <a:p>
            <a:pPr marL="457200" indent="-457200" algn="l">
              <a:buAutoNum type="arabicPeriod"/>
            </a:pPr>
            <a:r>
              <a:rPr lang="en-US" sz="2400" b="1" dirty="0" err="1" smtClean="0"/>
              <a:t>Revizion</a:t>
            </a:r>
            <a:endParaRPr lang="en-US" sz="2400" b="1" dirty="0" smtClean="0"/>
          </a:p>
          <a:p>
            <a:pPr marL="457200" indent="-457200" algn="l">
              <a:buAutoNum type="arabicPeriod"/>
            </a:pPr>
            <a:r>
              <a:rPr lang="en-US" sz="2400" b="1" dirty="0" smtClean="0"/>
              <a:t>Dover</a:t>
            </a:r>
            <a:endParaRPr lang="en-US" sz="2400" b="1" dirty="0" smtClean="0"/>
          </a:p>
          <a:p>
            <a:pPr marL="457200" indent="-457200" algn="l">
              <a:buAutoNum type="arabicPeriod"/>
            </a:pPr>
            <a:endParaRPr lang="en-US" sz="2400" b="1" dirty="0" smtClean="0"/>
          </a:p>
          <a:p>
            <a:pPr marL="457200" indent="-457200" algn="l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8341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13" y="591860"/>
            <a:ext cx="8042276" cy="13369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Appreciating a Unique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Ladino represents a unique and little-known Sephardic culture</a:t>
            </a:r>
          </a:p>
          <a:p>
            <a:r>
              <a:rPr lang="en-US" dirty="0" smtClean="0"/>
              <a:t>Ladino is the only language that reflects, within itself, its own history, its travels, its neighbors, its religion, its folkways. </a:t>
            </a:r>
          </a:p>
          <a:p>
            <a:r>
              <a:rPr lang="en-US" dirty="0" smtClean="0"/>
              <a:t>It is a language full of love and blessings. (Not that it lacks colorful curses, either!)</a:t>
            </a:r>
          </a:p>
          <a:p>
            <a:r>
              <a:rPr lang="en-US" dirty="0" smtClean="0"/>
              <a:t>It is a beautiful-sounding language; it has retained the sounds of medieval Iberian Romance languages, and has its unique intonation.</a:t>
            </a:r>
          </a:p>
          <a:p>
            <a:r>
              <a:rPr lang="en-US" dirty="0" smtClean="0"/>
              <a:t> It helps one learn other languages.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1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 will try to say everything in two languages</a:t>
            </a:r>
            <a:r>
              <a:rPr lang="en-US" dirty="0"/>
              <a:t>: English </a:t>
            </a:r>
            <a:r>
              <a:rPr lang="en-US" dirty="0" err="1"/>
              <a:t>first,then</a:t>
            </a:r>
            <a:r>
              <a:rPr lang="en-US" dirty="0"/>
              <a:t> in Ladino</a:t>
            </a:r>
          </a:p>
        </p:txBody>
      </p:sp>
    </p:spTree>
    <p:extLst>
      <p:ext uri="{BB962C8B-B14F-4D97-AF65-F5344CB8AC3E}">
        <p14:creationId xmlns:p14="http://schemas.microsoft.com/office/powerpoint/2010/main" val="221849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Alfabeto</a:t>
            </a:r>
            <a:r>
              <a:rPr lang="en-US" dirty="0" smtClean="0"/>
              <a:t> document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21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</TotalTime>
  <Words>376</Words>
  <Application>Microsoft Macintosh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Breeze</vt:lpstr>
      <vt:lpstr>Office Theme</vt:lpstr>
      <vt:lpstr>LISYONES DE LADINO del  Sephardic Jewish Brotherhood 18 djunio-16 djulio, 2020</vt:lpstr>
      <vt:lpstr>BUENAS TADRES  BIENVENIDOS  a todos</vt:lpstr>
      <vt:lpstr>PLANO DEL KURSO Plan of the course</vt:lpstr>
      <vt:lpstr>   GOALS</vt:lpstr>
      <vt:lpstr>BUTOS</vt:lpstr>
      <vt:lpstr>    PRIMERA LESION (Avagar avagar)</vt:lpstr>
      <vt:lpstr>Appreciating a Unique Language</vt:lpstr>
      <vt:lpstr>PowerPoint Presentation</vt:lpstr>
      <vt:lpstr>Alfabeto document </vt:lpstr>
      <vt:lpstr>PowerPoint Presentation</vt:lpstr>
      <vt:lpstr>Dever/ 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LISYON</dc:title>
  <dc:creator>Rachel Bortnick</dc:creator>
  <cp:lastModifiedBy>Rachel Bortnick</cp:lastModifiedBy>
  <cp:revision>21</cp:revision>
  <dcterms:created xsi:type="dcterms:W3CDTF">2020-06-16T16:06:01Z</dcterms:created>
  <dcterms:modified xsi:type="dcterms:W3CDTF">2020-06-18T23:18:14Z</dcterms:modified>
</cp:coreProperties>
</file>