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1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7/16/20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55177" y="245190"/>
            <a:ext cx="573993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/>
                <a:cs typeface="Arial Black"/>
              </a:rPr>
              <a:t>Sinkena</a:t>
            </a:r>
            <a:r>
              <a:rPr lang="en-US" sz="2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280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/>
                <a:cs typeface="Arial Black"/>
              </a:rPr>
              <a:t>lision</a:t>
            </a:r>
            <a:r>
              <a:rPr lang="en-US" sz="2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/>
                <a:cs typeface="Arial Black"/>
              </a:rPr>
              <a:t> </a:t>
            </a:r>
          </a:p>
          <a:p>
            <a:pPr algn="ctr"/>
            <a:r>
              <a:rPr lang="en-US" sz="2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/>
                <a:cs typeface="Arial Black"/>
              </a:rPr>
              <a:t>de Ladino</a:t>
            </a:r>
            <a:endParaRPr lang="en-US" sz="28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363" y="1269590"/>
            <a:ext cx="179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El 16 </a:t>
            </a:r>
            <a:r>
              <a:rPr lang="en-US" b="1" dirty="0" err="1" smtClean="0">
                <a:solidFill>
                  <a:srgbClr val="0000FF"/>
                </a:solidFill>
              </a:rPr>
              <a:t>djulio</a:t>
            </a:r>
            <a:r>
              <a:rPr lang="en-US" b="1" dirty="0" smtClean="0">
                <a:solidFill>
                  <a:srgbClr val="0000FF"/>
                </a:solidFill>
              </a:rPr>
              <a:t>, 2020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6232" y="1915921"/>
            <a:ext cx="8233595" cy="28217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lnSpc>
                <a:spcPct val="70000"/>
              </a:lnSpc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en-US" b="1" dirty="0" err="1" smtClean="0">
                <a:solidFill>
                  <a:srgbClr val="0000FF"/>
                </a:solidFill>
              </a:rPr>
              <a:t>Buenas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tadres</a:t>
            </a:r>
            <a:r>
              <a:rPr lang="en-US" b="1" dirty="0" smtClean="0">
                <a:solidFill>
                  <a:srgbClr val="0000FF"/>
                </a:solidFill>
              </a:rPr>
              <a:t>!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b="1" dirty="0" err="1" smtClean="0">
                <a:solidFill>
                  <a:srgbClr val="0000FF"/>
                </a:solidFill>
              </a:rPr>
              <a:t>Vengash</a:t>
            </a:r>
            <a:r>
              <a:rPr lang="en-US" b="1" dirty="0" smtClean="0">
                <a:solidFill>
                  <a:srgbClr val="0000FF"/>
                </a:solidFill>
              </a:rPr>
              <a:t> en </a:t>
            </a:r>
            <a:r>
              <a:rPr lang="en-US" b="1" dirty="0" err="1" smtClean="0">
                <a:solidFill>
                  <a:srgbClr val="0000FF"/>
                </a:solidFill>
              </a:rPr>
              <a:t>buena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ora</a:t>
            </a:r>
            <a:r>
              <a:rPr lang="en-US" b="1" dirty="0" smtClean="0">
                <a:solidFill>
                  <a:srgbClr val="0000FF"/>
                </a:solidFill>
              </a:rPr>
              <a:t>!</a:t>
            </a: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0000FF"/>
                </a:solidFill>
              </a:rPr>
              <a:t>Ke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tal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estash</a:t>
            </a:r>
            <a:r>
              <a:rPr lang="en-US" b="1" dirty="0" smtClean="0">
                <a:solidFill>
                  <a:srgbClr val="0000FF"/>
                </a:solidFill>
              </a:rPr>
              <a:t>? </a:t>
            </a: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0000FF"/>
                </a:solidFill>
              </a:rPr>
              <a:t>Espero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ke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todos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estash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saludozos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buenos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leshos</a:t>
            </a:r>
            <a:r>
              <a:rPr lang="en-US" b="1" dirty="0" smtClean="0">
                <a:solidFill>
                  <a:srgbClr val="0000FF"/>
                </a:solidFill>
              </a:rPr>
              <a:t> de la </a:t>
            </a:r>
            <a:r>
              <a:rPr lang="en-US" b="1" dirty="0" err="1" smtClean="0">
                <a:solidFill>
                  <a:srgbClr val="0000FF"/>
                </a:solidFill>
              </a:rPr>
              <a:t>Korona</a:t>
            </a:r>
            <a:r>
              <a:rPr lang="en-US" b="1" dirty="0" smtClean="0">
                <a:solidFill>
                  <a:srgbClr val="0000FF"/>
                </a:solidFill>
              </a:rPr>
              <a:t>!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53071" y="4737652"/>
            <a:ext cx="35188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Mersi</a:t>
            </a:r>
            <a:r>
              <a:rPr lang="en-US" dirty="0" smtClean="0"/>
              <a:t> </a:t>
            </a:r>
            <a:r>
              <a:rPr lang="en-US" dirty="0" err="1" smtClean="0"/>
              <a:t>muncho</a:t>
            </a:r>
            <a:r>
              <a:rPr lang="en-US" dirty="0" smtClean="0"/>
              <a:t> a</a:t>
            </a:r>
          </a:p>
          <a:p>
            <a:pPr algn="ctr"/>
            <a:r>
              <a:rPr lang="en-US" dirty="0" smtClean="0"/>
              <a:t>Ethan Marcus</a:t>
            </a:r>
          </a:p>
          <a:p>
            <a:pPr algn="ctr"/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al </a:t>
            </a:r>
          </a:p>
          <a:p>
            <a:pPr algn="ctr"/>
            <a:r>
              <a:rPr lang="en-US" dirty="0" smtClean="0"/>
              <a:t>Sephardic Jewish Brotherhood</a:t>
            </a:r>
          </a:p>
          <a:p>
            <a:pPr algn="ctr"/>
            <a:endParaRPr lang="en-US" i="1" dirty="0" smtClean="0"/>
          </a:p>
          <a:p>
            <a:pPr algn="ctr"/>
            <a:r>
              <a:rPr lang="en-US" i="1" dirty="0" smtClean="0"/>
              <a:t>Rachel Amado Bortnick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6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Tenesh</a:t>
            </a:r>
            <a:r>
              <a:rPr lang="en-US" dirty="0" smtClean="0"/>
              <a:t> un </a:t>
            </a:r>
            <a:r>
              <a:rPr lang="en-US" dirty="0" err="1" smtClean="0"/>
              <a:t>mesaj</a:t>
            </a:r>
            <a:r>
              <a:rPr lang="en-US" dirty="0" smtClean="0"/>
              <a:t> de </a:t>
            </a:r>
            <a:r>
              <a:rPr lang="en-US" dirty="0" err="1" smtClean="0"/>
              <a:t>Seyfi</a:t>
            </a:r>
            <a:r>
              <a:rPr lang="en-US" dirty="0" smtClean="0"/>
              <a:t> </a:t>
            </a:r>
            <a:r>
              <a:rPr lang="en-US" dirty="0" err="1" smtClean="0"/>
              <a:t>Ishman</a:t>
            </a:r>
            <a:r>
              <a:rPr lang="en-US" dirty="0" smtClean="0"/>
              <a:t> (el video </a:t>
            </a:r>
            <a:r>
              <a:rPr lang="en-US" smtClean="0"/>
              <a:t>de arte)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4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42612"/>
          </a:xfrm>
        </p:spPr>
        <p:txBody>
          <a:bodyPr/>
          <a:lstStyle/>
          <a:p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Notas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25521"/>
            <a:ext cx="8042276" cy="501808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Esta</a:t>
            </a:r>
            <a:r>
              <a:rPr lang="en-US" dirty="0" smtClean="0"/>
              <a:t> NO ES la </a:t>
            </a:r>
            <a:r>
              <a:rPr lang="en-US" dirty="0" err="1" smtClean="0"/>
              <a:t>lision</a:t>
            </a:r>
            <a:r>
              <a:rPr lang="en-US" dirty="0" smtClean="0"/>
              <a:t> de </a:t>
            </a:r>
            <a:r>
              <a:rPr lang="en-US" dirty="0" err="1" smtClean="0"/>
              <a:t>alkavo</a:t>
            </a:r>
            <a:r>
              <a:rPr lang="en-US" dirty="0" smtClean="0"/>
              <a:t>.  </a:t>
            </a:r>
            <a:r>
              <a:rPr lang="en-US" dirty="0" err="1" smtClean="0"/>
              <a:t>Tenemos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mas.</a:t>
            </a:r>
          </a:p>
          <a:p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rekomendo</a:t>
            </a:r>
            <a:r>
              <a:rPr lang="en-US" dirty="0"/>
              <a:t> </a:t>
            </a:r>
            <a:r>
              <a:rPr lang="en-US" dirty="0" err="1"/>
              <a:t>tener</a:t>
            </a:r>
            <a:r>
              <a:rPr lang="en-US" dirty="0"/>
              <a:t> parte de </a:t>
            </a:r>
            <a:r>
              <a:rPr lang="en-US" dirty="0" err="1"/>
              <a:t>vuestro</a:t>
            </a:r>
            <a:r>
              <a:rPr lang="en-US" dirty="0"/>
              <a:t> defter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eskrivir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el </a:t>
            </a:r>
            <a:r>
              <a:rPr lang="en-US" dirty="0" err="1"/>
              <a:t>muevo</a:t>
            </a:r>
            <a:r>
              <a:rPr lang="en-US" dirty="0"/>
              <a:t> </a:t>
            </a:r>
            <a:r>
              <a:rPr lang="en-US" dirty="0" err="1" smtClean="0"/>
              <a:t>vokabolario</a:t>
            </a:r>
            <a:r>
              <a:rPr lang="en-US" dirty="0" smtClean="0"/>
              <a:t> – </a:t>
            </a:r>
            <a:r>
              <a:rPr lang="en-US" dirty="0" err="1" smtClean="0"/>
              <a:t>biervos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frazas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keresh</a:t>
            </a:r>
            <a:r>
              <a:rPr lang="en-US" dirty="0"/>
              <a:t> </a:t>
            </a:r>
            <a:r>
              <a:rPr lang="en-US" dirty="0" err="1"/>
              <a:t>akodrar</a:t>
            </a:r>
            <a:r>
              <a:rPr lang="en-US" dirty="0"/>
              <a:t>.  </a:t>
            </a:r>
            <a:endParaRPr lang="en-US" dirty="0" smtClean="0"/>
          </a:p>
          <a:p>
            <a:r>
              <a:rPr lang="en-US" dirty="0" err="1" smtClean="0"/>
              <a:t>Numeros</a:t>
            </a:r>
            <a:r>
              <a:rPr lang="en-US" dirty="0" smtClean="0"/>
              <a:t> </a:t>
            </a:r>
            <a:r>
              <a:rPr lang="en-US" dirty="0" err="1" smtClean="0"/>
              <a:t>ordinales</a:t>
            </a:r>
            <a:r>
              <a:rPr lang="en-US" dirty="0" smtClean="0"/>
              <a:t> : Adj. </a:t>
            </a:r>
            <a:r>
              <a:rPr lang="en-US" dirty="0" err="1" smtClean="0"/>
              <a:t>femininos</a:t>
            </a:r>
            <a:r>
              <a:rPr lang="en-US" dirty="0" smtClean="0"/>
              <a:t>: </a:t>
            </a:r>
            <a:r>
              <a:rPr lang="en-US" dirty="0" err="1" smtClean="0"/>
              <a:t>Primera</a:t>
            </a:r>
            <a:r>
              <a:rPr lang="en-US" dirty="0" smtClean="0"/>
              <a:t>, </a:t>
            </a:r>
            <a:r>
              <a:rPr lang="en-US" dirty="0" err="1" smtClean="0"/>
              <a:t>sigunda</a:t>
            </a:r>
            <a:r>
              <a:rPr lang="en-US" dirty="0" smtClean="0"/>
              <a:t>, </a:t>
            </a:r>
            <a:r>
              <a:rPr lang="en-US" dirty="0" err="1" smtClean="0"/>
              <a:t>tresera</a:t>
            </a:r>
            <a:r>
              <a:rPr lang="en-US" dirty="0" smtClean="0"/>
              <a:t>, </a:t>
            </a:r>
            <a:r>
              <a:rPr lang="en-US" dirty="0" err="1" smtClean="0"/>
              <a:t>kuartena</a:t>
            </a:r>
            <a:r>
              <a:rPr lang="en-US" dirty="0" smtClean="0"/>
              <a:t>, </a:t>
            </a:r>
            <a:r>
              <a:rPr lang="en-US" dirty="0" err="1" smtClean="0"/>
              <a:t>sinkena</a:t>
            </a:r>
            <a:r>
              <a:rPr lang="en-US" dirty="0" smtClean="0"/>
              <a:t>, </a:t>
            </a:r>
            <a:r>
              <a:rPr lang="en-US" dirty="0" err="1" smtClean="0"/>
              <a:t>seshena</a:t>
            </a:r>
            <a:r>
              <a:rPr lang="en-US" dirty="0" smtClean="0"/>
              <a:t>, </a:t>
            </a:r>
            <a:r>
              <a:rPr lang="en-US" dirty="0" err="1" smtClean="0"/>
              <a:t>sietena</a:t>
            </a:r>
            <a:r>
              <a:rPr lang="en-US" dirty="0" smtClean="0"/>
              <a:t>. </a:t>
            </a:r>
            <a:r>
              <a:rPr lang="en-US" dirty="0" err="1" smtClean="0"/>
              <a:t>Ochena</a:t>
            </a:r>
            <a:r>
              <a:rPr lang="en-US" dirty="0" smtClean="0"/>
              <a:t>, </a:t>
            </a:r>
            <a:r>
              <a:rPr lang="en-US" dirty="0" err="1" smtClean="0"/>
              <a:t>muevena</a:t>
            </a:r>
            <a:r>
              <a:rPr lang="en-US" dirty="0" smtClean="0"/>
              <a:t>, </a:t>
            </a:r>
            <a:r>
              <a:rPr lang="en-US" dirty="0" err="1" smtClean="0"/>
              <a:t>diezena</a:t>
            </a:r>
            <a:r>
              <a:rPr lang="en-US" dirty="0" smtClean="0"/>
              <a:t>. (Adj. </a:t>
            </a:r>
            <a:r>
              <a:rPr lang="en-US" dirty="0" err="1" smtClean="0"/>
              <a:t>maskulino</a:t>
            </a:r>
            <a:r>
              <a:rPr lang="en-US" dirty="0" smtClean="0"/>
              <a:t>: primer, </a:t>
            </a:r>
            <a:r>
              <a:rPr lang="en-US" dirty="0" err="1" smtClean="0"/>
              <a:t>segundo</a:t>
            </a:r>
            <a:r>
              <a:rPr lang="en-US" dirty="0" smtClean="0"/>
              <a:t>, </a:t>
            </a:r>
            <a:r>
              <a:rPr lang="en-US" dirty="0" err="1" smtClean="0"/>
              <a:t>treser</a:t>
            </a:r>
            <a:r>
              <a:rPr lang="en-US" dirty="0" smtClean="0"/>
              <a:t>, </a:t>
            </a:r>
            <a:r>
              <a:rPr lang="en-US" dirty="0" err="1" smtClean="0"/>
              <a:t>kuarten</a:t>
            </a:r>
            <a:r>
              <a:rPr lang="en-US" dirty="0" smtClean="0"/>
              <a:t>, </a:t>
            </a:r>
            <a:r>
              <a:rPr lang="en-US" dirty="0" err="1" smtClean="0"/>
              <a:t>sinken</a:t>
            </a:r>
            <a:r>
              <a:rPr lang="en-US" dirty="0" smtClean="0"/>
              <a:t> </a:t>
            </a:r>
            <a:r>
              <a:rPr lang="en-US" dirty="0" err="1" smtClean="0"/>
              <a:t>seshen</a:t>
            </a:r>
            <a:r>
              <a:rPr lang="is-IS" dirty="0" smtClean="0"/>
              <a:t>….) 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arekojendo</a:t>
            </a:r>
            <a:r>
              <a:rPr lang="en-US" dirty="0" smtClean="0"/>
              <a:t> </a:t>
            </a:r>
            <a:r>
              <a:rPr lang="en-US" b="1" dirty="0" err="1" smtClean="0"/>
              <a:t>vuestros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REFRANES I DICHAS</a:t>
            </a:r>
            <a:r>
              <a:rPr lang="en-US" dirty="0" smtClean="0"/>
              <a:t>. </a:t>
            </a:r>
            <a:r>
              <a:rPr lang="en-US" dirty="0" err="1" smtClean="0"/>
              <a:t>Algunos</a:t>
            </a:r>
            <a:r>
              <a:rPr lang="en-US" dirty="0" smtClean="0"/>
              <a:t> de </a:t>
            </a:r>
            <a:r>
              <a:rPr lang="en-US" dirty="0" err="1" smtClean="0"/>
              <a:t>vozotros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 me </a:t>
            </a:r>
            <a:r>
              <a:rPr lang="en-US" dirty="0" err="1" smtClean="0"/>
              <a:t>datesh</a:t>
            </a:r>
            <a:r>
              <a:rPr lang="en-US" dirty="0" smtClean="0"/>
              <a:t> </a:t>
            </a:r>
            <a:r>
              <a:rPr lang="en-US" dirty="0" err="1" smtClean="0"/>
              <a:t>munchos</a:t>
            </a:r>
            <a:r>
              <a:rPr lang="en-US" dirty="0" smtClean="0"/>
              <a:t>, ma </a:t>
            </a:r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rogo</a:t>
            </a:r>
            <a:r>
              <a:rPr lang="en-US" dirty="0" smtClean="0"/>
              <a:t> de </a:t>
            </a:r>
            <a:r>
              <a:rPr lang="en-US" dirty="0" err="1" smtClean="0"/>
              <a:t>darme</a:t>
            </a:r>
            <a:r>
              <a:rPr lang="en-US" dirty="0" smtClean="0"/>
              <a:t> MAS de lo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akodrash</a:t>
            </a:r>
            <a:r>
              <a:rPr lang="en-US" dirty="0" smtClean="0"/>
              <a:t>, o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dainda</a:t>
            </a:r>
            <a:r>
              <a:rPr lang="en-US" dirty="0" smtClean="0"/>
              <a:t> se </a:t>
            </a:r>
            <a:r>
              <a:rPr lang="en-US" dirty="0" err="1" smtClean="0"/>
              <a:t>uza</a:t>
            </a:r>
            <a:r>
              <a:rPr lang="en-US" dirty="0" smtClean="0"/>
              <a:t> en </a:t>
            </a:r>
            <a:r>
              <a:rPr lang="en-US" dirty="0" err="1" smtClean="0"/>
              <a:t>vuestras</a:t>
            </a:r>
            <a:r>
              <a:rPr lang="en-US" dirty="0" smtClean="0"/>
              <a:t> </a:t>
            </a:r>
            <a:r>
              <a:rPr lang="en-US" dirty="0" err="1" smtClean="0"/>
              <a:t>famiyas</a:t>
            </a:r>
            <a:r>
              <a:rPr lang="en-US" dirty="0" smtClean="0"/>
              <a:t>.  </a:t>
            </a:r>
            <a:r>
              <a:rPr lang="en-US" b="1" dirty="0" smtClean="0"/>
              <a:t>VOS VO DAR LA LISTA en la la  </a:t>
            </a:r>
            <a:r>
              <a:rPr lang="en-US" b="1" dirty="0" err="1" smtClean="0"/>
              <a:t>lision</a:t>
            </a:r>
            <a:r>
              <a:rPr lang="en-US" b="1" dirty="0" smtClean="0"/>
              <a:t> de la </a:t>
            </a:r>
            <a:r>
              <a:rPr lang="en-US" b="1" dirty="0" err="1" smtClean="0"/>
              <a:t>semana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viene</a:t>
            </a:r>
            <a:r>
              <a:rPr lang="en-US" b="1" dirty="0" smtClean="0"/>
              <a:t>. </a:t>
            </a:r>
            <a:r>
              <a:rPr lang="en-US" b="1" dirty="0" err="1" smtClean="0"/>
              <a:t>Va</a:t>
            </a:r>
            <a:r>
              <a:rPr lang="en-US" b="1" dirty="0" smtClean="0"/>
              <a:t> </a:t>
            </a:r>
            <a:r>
              <a:rPr lang="en-US" b="1" dirty="0" err="1" smtClean="0"/>
              <a:t>ser</a:t>
            </a:r>
            <a:r>
              <a:rPr lang="en-US" b="1" dirty="0" smtClean="0"/>
              <a:t> parte de </a:t>
            </a:r>
            <a:r>
              <a:rPr lang="en-US" b="1" dirty="0" err="1" smtClean="0"/>
              <a:t>vuestro</a:t>
            </a:r>
            <a:r>
              <a:rPr lang="en-US" b="1" dirty="0" smtClean="0"/>
              <a:t> dover </a:t>
            </a:r>
            <a:r>
              <a:rPr lang="en-US" b="1" dirty="0" err="1" smtClean="0"/>
              <a:t>esta</a:t>
            </a:r>
            <a:r>
              <a:rPr lang="en-US" b="1" dirty="0" smtClean="0"/>
              <a:t> </a:t>
            </a:r>
            <a:r>
              <a:rPr lang="en-US" b="1" dirty="0" err="1" smtClean="0"/>
              <a:t>vez</a:t>
            </a:r>
            <a:r>
              <a:rPr lang="en-US" b="1" dirty="0" smtClean="0"/>
              <a:t>.</a:t>
            </a:r>
          </a:p>
          <a:p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invito</a:t>
            </a:r>
            <a:r>
              <a:rPr lang="en-US" dirty="0" smtClean="0"/>
              <a:t> al Zoom </a:t>
            </a:r>
            <a:r>
              <a:rPr lang="en-US" dirty="0"/>
              <a:t>de </a:t>
            </a:r>
            <a:r>
              <a:rPr lang="en-US" dirty="0" smtClean="0"/>
              <a:t>CIDICSEF </a:t>
            </a:r>
            <a:r>
              <a:rPr lang="en-US" dirty="0" err="1" smtClean="0"/>
              <a:t>para’l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de </a:t>
            </a:r>
            <a:r>
              <a:rPr lang="en-US" dirty="0" err="1" smtClean="0"/>
              <a:t>Alhad</a:t>
            </a:r>
            <a:r>
              <a:rPr lang="en-US" dirty="0" smtClean="0"/>
              <a:t> </a:t>
            </a:r>
            <a:r>
              <a:rPr lang="en-US" dirty="0" err="1" smtClean="0"/>
              <a:t>venidero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proksimo</a:t>
            </a:r>
            <a:r>
              <a:rPr lang="en-US" dirty="0" smtClean="0"/>
              <a:t>), a </a:t>
            </a:r>
            <a:r>
              <a:rPr lang="en-US" dirty="0" err="1" smtClean="0"/>
              <a:t>las</a:t>
            </a:r>
            <a:r>
              <a:rPr lang="en-US" dirty="0" smtClean="0"/>
              <a:t> 3:30 pm EDT.  </a:t>
            </a:r>
            <a:r>
              <a:rPr lang="en-US" dirty="0" err="1" smtClean="0"/>
              <a:t>Tambien</a:t>
            </a:r>
            <a:r>
              <a:rPr lang="en-US" dirty="0" smtClean="0"/>
              <a:t> </a:t>
            </a:r>
            <a:r>
              <a:rPr lang="en-US" dirty="0" err="1" smtClean="0"/>
              <a:t>otro</a:t>
            </a:r>
            <a:r>
              <a:rPr lang="en-US" dirty="0" smtClean="0"/>
              <a:t> de Israel  el 5 de Augusto. (</a:t>
            </a:r>
            <a:r>
              <a:rPr lang="en-US" dirty="0" err="1" smtClean="0"/>
              <a:t>Detalios</a:t>
            </a:r>
            <a:r>
              <a:rPr lang="en-US" dirty="0" smtClean="0"/>
              <a:t> </a:t>
            </a:r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venir</a:t>
            </a:r>
            <a:r>
              <a:rPr lang="en-US" dirty="0" smtClean="0"/>
              <a:t> de Ethan.)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8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dover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Stella:</a:t>
            </a:r>
          </a:p>
          <a:p>
            <a:r>
              <a:rPr lang="en-US" sz="2000" dirty="0" err="1" smtClean="0"/>
              <a:t>Povre</a:t>
            </a:r>
            <a:r>
              <a:rPr lang="en-US" sz="2000" dirty="0" smtClean="0"/>
              <a:t>/</a:t>
            </a:r>
            <a:r>
              <a:rPr lang="en-US" sz="2000" b="1" dirty="0" smtClean="0">
                <a:solidFill>
                  <a:srgbClr val="0000FF"/>
                </a:solidFill>
              </a:rPr>
              <a:t>prove</a:t>
            </a:r>
          </a:p>
          <a:p>
            <a:r>
              <a:rPr lang="en-US" sz="2000" b="1" dirty="0" err="1" smtClean="0">
                <a:solidFill>
                  <a:srgbClr val="0000FF"/>
                </a:solidFill>
              </a:rPr>
              <a:t>Vestimienta</a:t>
            </a:r>
            <a:r>
              <a:rPr lang="en-US" sz="2000" dirty="0" smtClean="0"/>
              <a:t>/</a:t>
            </a:r>
            <a:r>
              <a:rPr lang="en-US" sz="2000" dirty="0" err="1" smtClean="0"/>
              <a:t>ropa</a:t>
            </a:r>
            <a:endParaRPr lang="en-US" sz="2000" dirty="0" smtClean="0"/>
          </a:p>
          <a:p>
            <a:r>
              <a:rPr lang="en-US" sz="2000" dirty="0" err="1" smtClean="0"/>
              <a:t>Pero</a:t>
            </a:r>
            <a:r>
              <a:rPr lang="en-US" sz="2000" dirty="0" smtClean="0"/>
              <a:t>/</a:t>
            </a:r>
            <a:r>
              <a:rPr lang="en-US" sz="2000" b="1" dirty="0" smtClean="0">
                <a:solidFill>
                  <a:srgbClr val="0000FF"/>
                </a:solidFill>
              </a:rPr>
              <a:t>ma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Data/</a:t>
            </a:r>
            <a:r>
              <a:rPr lang="en-US" sz="2000" strike="sngStrike" dirty="0" err="1" smtClean="0">
                <a:solidFill>
                  <a:srgbClr val="0000FF"/>
                </a:solidFill>
              </a:rPr>
              <a:t>fecha</a:t>
            </a:r>
            <a:r>
              <a:rPr lang="en-US" sz="2000" b="1" dirty="0" smtClean="0"/>
              <a:t> </a:t>
            </a:r>
          </a:p>
          <a:p>
            <a:r>
              <a:rPr lang="en-US" sz="2000" b="1" dirty="0" err="1" smtClean="0">
                <a:solidFill>
                  <a:srgbClr val="0000FF"/>
                </a:solidFill>
              </a:rPr>
              <a:t>Trusho</a:t>
            </a:r>
            <a:r>
              <a:rPr lang="en-US" sz="2000" b="1" dirty="0" smtClean="0">
                <a:solidFill>
                  <a:srgbClr val="0000FF"/>
                </a:solidFill>
              </a:rPr>
              <a:t>/ </a:t>
            </a:r>
            <a:r>
              <a:rPr lang="en-US" sz="2000" b="1" dirty="0" err="1" smtClean="0">
                <a:solidFill>
                  <a:srgbClr val="0000FF"/>
                </a:solidFill>
              </a:rPr>
              <a:t>trusheron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pasado</a:t>
            </a:r>
            <a:r>
              <a:rPr lang="en-US" sz="2000" dirty="0" smtClean="0"/>
              <a:t> simple de </a:t>
            </a:r>
            <a:r>
              <a:rPr lang="en-US" sz="2000" dirty="0" err="1" smtClean="0"/>
              <a:t>trayer</a:t>
            </a:r>
            <a:r>
              <a:rPr lang="en-US" sz="2000" dirty="0" smtClean="0"/>
              <a:t>)</a:t>
            </a:r>
          </a:p>
          <a:p>
            <a:r>
              <a:rPr lang="en-US" sz="2000" b="1" dirty="0" err="1">
                <a:solidFill>
                  <a:srgbClr val="0000FF"/>
                </a:solidFill>
              </a:rPr>
              <a:t>Vestir</a:t>
            </a:r>
            <a:r>
              <a:rPr lang="en-US" sz="2000" b="1" dirty="0">
                <a:solidFill>
                  <a:srgbClr val="0000FF"/>
                </a:solidFill>
              </a:rPr>
              <a:t>[se</a:t>
            </a:r>
            <a:r>
              <a:rPr lang="en-US" sz="2000" b="1" dirty="0" smtClean="0">
                <a:solidFill>
                  <a:srgbClr val="0000FF"/>
                </a:solidFill>
              </a:rPr>
              <a:t>];</a:t>
            </a:r>
            <a:r>
              <a:rPr lang="en-US" sz="2000" b="1" dirty="0" err="1" smtClean="0">
                <a:solidFill>
                  <a:srgbClr val="0000FF"/>
                </a:solidFill>
              </a:rPr>
              <a:t>ambezarse</a:t>
            </a:r>
            <a:r>
              <a:rPr lang="en-US" sz="2000" b="1" dirty="0" smtClean="0">
                <a:solidFill>
                  <a:srgbClr val="0000FF"/>
                </a:solidFill>
              </a:rPr>
              <a:t>; </a:t>
            </a:r>
            <a:r>
              <a:rPr lang="en-US" sz="2000" b="1" dirty="0" err="1">
                <a:solidFill>
                  <a:srgbClr val="0000FF"/>
                </a:solidFill>
              </a:rPr>
              <a:t>asentarse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</a:rPr>
              <a:t>irse</a:t>
            </a:r>
            <a:r>
              <a:rPr lang="en-US" sz="2000" b="1" dirty="0" smtClean="0">
                <a:solidFill>
                  <a:srgbClr val="0000FF"/>
                </a:solidFill>
              </a:rPr>
              <a:t>; </a:t>
            </a:r>
            <a:r>
              <a:rPr lang="en-US" sz="2000" b="1" dirty="0" err="1" smtClean="0">
                <a:solidFill>
                  <a:srgbClr val="0000FF"/>
                </a:solidFill>
              </a:rPr>
              <a:t>ets</a:t>
            </a:r>
            <a:r>
              <a:rPr lang="en-US" sz="2000" b="1" dirty="0" smtClean="0">
                <a:solidFill>
                  <a:srgbClr val="0000FF"/>
                </a:solidFill>
              </a:rPr>
              <a:t>. (</a:t>
            </a:r>
            <a:r>
              <a:rPr lang="en-US" sz="2000" b="1" dirty="0" smtClean="0">
                <a:solidFill>
                  <a:srgbClr val="FF0000"/>
                </a:solidFill>
              </a:rPr>
              <a:t>me, </a:t>
            </a:r>
            <a:r>
              <a:rPr lang="en-US" sz="2000" b="1" dirty="0" err="1" smtClean="0">
                <a:solidFill>
                  <a:srgbClr val="FF0000"/>
                </a:solidFill>
              </a:rPr>
              <a:t>te</a:t>
            </a:r>
            <a:r>
              <a:rPr lang="en-US" sz="2000" b="1" dirty="0" smtClean="0">
                <a:solidFill>
                  <a:srgbClr val="FF0000"/>
                </a:solidFill>
              </a:rPr>
              <a:t>, se, </a:t>
            </a:r>
            <a:r>
              <a:rPr lang="en-US" sz="2000" b="1" dirty="0" err="1" smtClean="0">
                <a:solidFill>
                  <a:srgbClr val="FF0000"/>
                </a:solidFill>
              </a:rPr>
              <a:t>mos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</a:rPr>
              <a:t>vos</a:t>
            </a:r>
            <a:r>
              <a:rPr lang="en-US" sz="2000" b="1" dirty="0" smtClean="0">
                <a:solidFill>
                  <a:srgbClr val="FF0000"/>
                </a:solidFill>
              </a:rPr>
              <a:t>, se)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endParaRPr lang="en-US" sz="2000" dirty="0"/>
          </a:p>
          <a:p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93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Listas</a:t>
            </a:r>
            <a:r>
              <a:rPr lang="en-US" dirty="0" smtClean="0"/>
              <a:t> de </a:t>
            </a:r>
            <a:r>
              <a:rPr lang="en-US" dirty="0" err="1" smtClean="0"/>
              <a:t>Verbos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Ethan </a:t>
            </a:r>
            <a:r>
              <a:rPr lang="en-US" dirty="0" err="1" smtClean="0"/>
              <a:t>vo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mandar</a:t>
            </a:r>
            <a:r>
              <a:rPr lang="en-US" dirty="0" smtClean="0"/>
              <a:t>. 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emportante</a:t>
            </a:r>
            <a:r>
              <a:rPr lang="en-US" dirty="0" smtClean="0"/>
              <a:t> </a:t>
            </a:r>
            <a:r>
              <a:rPr lang="en-US" dirty="0" err="1" smtClean="0"/>
              <a:t>estudiarlas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entenderlas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err="1" smtClean="0"/>
              <a:t>Echaremos</a:t>
            </a:r>
            <a:r>
              <a:rPr lang="en-US" dirty="0" smtClean="0"/>
              <a:t> un </a:t>
            </a:r>
            <a:r>
              <a:rPr lang="en-US" dirty="0" err="1" smtClean="0"/>
              <a:t>ojo</a:t>
            </a:r>
            <a:r>
              <a:rPr lang="en-US" dirty="0" smtClean="0"/>
              <a:t> agora.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6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162692"/>
              </p:ext>
            </p:extLst>
          </p:nvPr>
        </p:nvGraphicFramePr>
        <p:xfrm>
          <a:off x="934178" y="-243645"/>
          <a:ext cx="5264962" cy="7297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5854700" imgH="8115300" progId="Word.Document.12">
                  <p:embed/>
                </p:oleObj>
              </mc:Choice>
              <mc:Fallback>
                <p:oleObj name="Document" r:id="rId3" imgW="5854700" imgH="811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4178" y="-243645"/>
                        <a:ext cx="5264962" cy="7297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975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176098"/>
              </p:ext>
            </p:extLst>
          </p:nvPr>
        </p:nvGraphicFramePr>
        <p:xfrm>
          <a:off x="1559359" y="0"/>
          <a:ext cx="5780596" cy="7322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3" imgW="5854700" imgH="7416800" progId="Word.Document.12">
                  <p:embed/>
                </p:oleObj>
              </mc:Choice>
              <mc:Fallback>
                <p:oleObj name="Document" r:id="rId3" imgW="5854700" imgH="7416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9359" y="0"/>
                        <a:ext cx="5780596" cy="7322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148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340806"/>
              </p:ext>
            </p:extLst>
          </p:nvPr>
        </p:nvGraphicFramePr>
        <p:xfrm>
          <a:off x="2227816" y="293147"/>
          <a:ext cx="4767741" cy="6423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cument" r:id="rId3" imgW="5854700" imgH="7886700" progId="Word.Document.12">
                  <p:embed/>
                </p:oleObj>
              </mc:Choice>
              <mc:Fallback>
                <p:oleObj name="Document" r:id="rId3" imgW="5854700" imgH="7886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7816" y="293147"/>
                        <a:ext cx="4767741" cy="6423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1758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Romansa</a:t>
            </a:r>
            <a:r>
              <a:rPr lang="en-US" dirty="0" smtClean="0"/>
              <a:t> de Rika </a:t>
            </a:r>
            <a:r>
              <a:rPr lang="en-US" dirty="0" err="1" smtClean="0"/>
              <a:t>Kuriel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Vokabulario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Gondja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Kolorada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berbil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652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Dover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8223" y="3142465"/>
            <a:ext cx="5793328" cy="28011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I agora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sorpreza</a:t>
            </a:r>
            <a:r>
              <a:rPr lang="en-US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97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379</TotalTime>
  <Words>336</Words>
  <Application>Microsoft Macintosh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Breeze</vt:lpstr>
      <vt:lpstr>Microsoft Word Document</vt:lpstr>
      <vt:lpstr>PowerPoint Presentation</vt:lpstr>
      <vt:lpstr>Mis Notas:</vt:lpstr>
      <vt:lpstr>El dover 4</vt:lpstr>
      <vt:lpstr>Listas de Verbos</vt:lpstr>
      <vt:lpstr>PowerPoint Presentation</vt:lpstr>
      <vt:lpstr>PowerPoint Presentation</vt:lpstr>
      <vt:lpstr>PowerPoint Presentation</vt:lpstr>
      <vt:lpstr>La Romansa de Rika Kuriel</vt:lpstr>
      <vt:lpstr>Dover 5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Bortnick</dc:creator>
  <cp:lastModifiedBy>Rachel Bortnick</cp:lastModifiedBy>
  <cp:revision>15</cp:revision>
  <dcterms:created xsi:type="dcterms:W3CDTF">2020-07-16T02:18:44Z</dcterms:created>
  <dcterms:modified xsi:type="dcterms:W3CDTF">2020-07-16T22:26:19Z</dcterms:modified>
</cp:coreProperties>
</file>