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6" r:id="rId2"/>
    <p:sldId id="267" r:id="rId3"/>
    <p:sldId id="325" r:id="rId4"/>
    <p:sldId id="285" r:id="rId5"/>
    <p:sldId id="261" r:id="rId6"/>
    <p:sldId id="262" r:id="rId7"/>
    <p:sldId id="305" r:id="rId8"/>
    <p:sldId id="286" r:id="rId9"/>
    <p:sldId id="318" r:id="rId10"/>
    <p:sldId id="319" r:id="rId11"/>
    <p:sldId id="294" r:id="rId12"/>
    <p:sldId id="295" r:id="rId13"/>
    <p:sldId id="296" r:id="rId14"/>
    <p:sldId id="297" r:id="rId15"/>
    <p:sldId id="259" r:id="rId16"/>
    <p:sldId id="260" r:id="rId17"/>
    <p:sldId id="320" r:id="rId18"/>
    <p:sldId id="321" r:id="rId19"/>
    <p:sldId id="322" r:id="rId20"/>
    <p:sldId id="323" r:id="rId21"/>
    <p:sldId id="324" r:id="rId22"/>
    <p:sldId id="326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76186-DE79-604C-AAF1-3F1747282A7E}" type="datetimeFigureOut">
              <a:rPr lang="en-US" smtClean="0"/>
              <a:t>2/3/21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17C66-4D2A-8A40-9708-17A27EEB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3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2/3/21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2/3/21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2/3/21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2/3/21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41146-FCC8-204C-A3C5-F10F3A5102DB}" type="datetimeFigureOut">
              <a:rPr lang="en-US" smtClean="0"/>
              <a:t>2/3/21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istanbulsephardiccent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18517"/>
            <a:ext cx="12192000" cy="159617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367092"/>
            <a:ext cx="12192000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60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LISYON # 8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6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49507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749508"/>
            <a:ext cx="12192000" cy="61084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VERBOS REFLEKSIVOS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LAVAR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– TO WASH (ONESELF)	ENSHUGAR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– TO DRY (ONESELF)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ME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LAVO					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ME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ENSHUGO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TE 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LAVAS					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TE 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ENSHUGAS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LAVA					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ENSHUGA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MOS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LAVAMOS				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MOS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ENSHUGAMOS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VOS 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LAVASH				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VOS 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ENSHUGASH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SE 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LAVAN 					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SE 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ENSHUGAN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8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9468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4340"/>
            <a:ext cx="12192000" cy="585365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VERBOS REFLEKSIVOS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ALEVANTARSE	GET UP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ECHARSE		GO TO BED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LAVARSE		WASH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ENSHUGARSE	DRY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PEINARSE		COMB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ASENTARSE	SIT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APAREJARSE	GET READY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APRONTARSE	GET READY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DURMIRSE		GO TO SLEEP</a:t>
            </a:r>
          </a:p>
          <a:p>
            <a:pPr marL="0" indent="0">
              <a:buNone/>
            </a:pP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ESPERTARSE	WAKE UP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ARASKARSE	SCRATCH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ALAVARSE		BOAST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KOMERSE		NAG ONESELF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ARREPINTIRSE	GIVE UP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ESPANTARSE	BE SCARED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VISTIRSE		GET DRESSED</a:t>
            </a:r>
          </a:p>
          <a:p>
            <a:pPr marL="0" indent="0"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ARAPARSE		SHAVE</a:t>
            </a:r>
          </a:p>
        </p:txBody>
      </p:sp>
    </p:spTree>
    <p:extLst>
      <p:ext uri="{BB962C8B-B14F-4D97-AF65-F5344CB8AC3E}">
        <p14:creationId xmlns:p14="http://schemas.microsoft.com/office/powerpoint/2010/main" val="102097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447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124262"/>
            <a:ext cx="12192000" cy="5733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KE ESTA(S) AZIENDO?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WHAT ARE (YOU) DOING?</a:t>
            </a: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ME ESTO ALEVANTANDO DE LA KAMA. YA ESTA SIETE DE LA DEMANYANA.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DEKE NO TE ESTAS PEINANDO? TIENES LOS KAVEYOS EMBARANYADOS.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 ESTA LAVANDO. SE ESTA APAREJANDO PARA LA ESKOLA.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MOS ESTAMOS ECHANDO TEMPRANO ESTA NOCHE. TENEMOS EGZAMEN.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VOS ESTASH ARREPINTIENDO DE IR AL SINEMA AL DALKAVO MINUTO!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 ESTAN ASENTANDO A SUS LUGARES.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47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447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124262"/>
            <a:ext cx="12192000" cy="5733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VERBOS REFLEKSIVOS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PEINARSE		ALEVANTARSE		ASENTARSE		ECHARSE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ME PEINO		ME ALEVANTO		ME ASENTO		ME ECHO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TE PEINAS		TE ALEVANTAS		TE ASENTAS		TE ECHAS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 PEINA		SE ALEVANTA		SE ASENTA			SE ECHA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MOS PEINAMOS	MOS ALEVANTAMOS	MOS ASENTAMOS		</a:t>
            </a:r>
            <a:r>
              <a:rPr lang="en-US" sz="20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MOS ECHAMOS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VOS PEINASH	VOS ALEVANTASH	VOS ASENTASH		</a:t>
            </a:r>
            <a:r>
              <a:rPr lang="en-US" sz="20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VOS ECHASH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 PEINAN		SE ALEVANTAN		SE ASENTAN		SE ECHAN</a:t>
            </a:r>
          </a:p>
        </p:txBody>
      </p:sp>
    </p:spTree>
    <p:extLst>
      <p:ext uri="{BB962C8B-B14F-4D97-AF65-F5344CB8AC3E}">
        <p14:creationId xmlns:p14="http://schemas.microsoft.com/office/powerpoint/2010/main" val="3450070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447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124262"/>
            <a:ext cx="12192000" cy="5733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VERBOS REFLEKSIVOS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NEGATIVOS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NO ME ESPANTO DE PERROS.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SIBEL NO SE ECHA TEMPRANO LAS NOCHES.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LOS ESTUDIANTES NO SE ALEVANTAN EN la KLASA.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MI IJO TIENE KAVEYOS KURTOS. NO SE PEINA.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VOZOTROS NO VOS ALEVANTASH EN SU ORA.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LOS BEBES NO SE DURMEN PRESTO.</a:t>
            </a:r>
          </a:p>
        </p:txBody>
      </p:sp>
    </p:spTree>
    <p:extLst>
      <p:ext uri="{BB962C8B-B14F-4D97-AF65-F5344CB8AC3E}">
        <p14:creationId xmlns:p14="http://schemas.microsoft.com/office/powerpoint/2010/main" val="265983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" y="989351"/>
            <a:ext cx="12191999" cy="58686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DIALOGO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JAKE: 	Dime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Jale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aprontando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para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salir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ROSY: 	Si, ma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dainda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no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pronta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 Me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vistiendo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JAKE : 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Ande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ROSY :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kamareta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echar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Tu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estas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pronto?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JAKE : 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Kaji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Me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peinando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ROSY :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Bueno,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Davidiko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JAKE : 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Davidiko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se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arapando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ROSY :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No kale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kedar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tadre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Yo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ya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pronta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JAKE :	I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yo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pronto.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ROSY: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Davidikooooo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!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Aydeeee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!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8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8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06" y="3266816"/>
            <a:ext cx="2394592" cy="16462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659567"/>
            <a:ext cx="12191999" cy="619843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DIALOGO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DORA: 	Meri, la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kamareta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tienes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muy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empajada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Ayde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espajala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rogo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MERI:	Mama, me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aparejando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para el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grande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egzamen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 Agora no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puedo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espajar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kamareta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Despues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DORA :	Si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espajas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kamareta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estudias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mijor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 :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Mama,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yo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ya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se lo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aziendo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 No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te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karisheyes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te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rogo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DORA : 	No me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avles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ansina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Me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aravyo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 :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Pardon Mama,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tengo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muncho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stres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DORA : 	Bueno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hanum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keres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un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kafe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 :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Ah,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si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 Ay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unos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biskochikos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para al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lado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DORA : 	Si, agora se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estan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aziendo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el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orno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 :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Ah,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maraviya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Tu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sos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un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andjelo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Mama!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Te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kero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muncho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bien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DORA: 	I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yo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a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ti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hanum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yo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a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ti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3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447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925551"/>
            <a:ext cx="12192000" cy="59324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32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GIZAREMOS EL ALMODROTE DE KALAVASA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3200" b="1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TOMA 1 KG DE KALAVASA	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primero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lavalas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muy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bueno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				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Despues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mundalas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				 Si vas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azer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kashkarikas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munda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las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kashkaras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godras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				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Despues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raya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las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kalavasas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								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Esprime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las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kalavasas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rayadas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MUY 									BUENO!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Kitales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TODA la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agua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7F056-2E84-3544-9BA6-E8EE89122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7" t="5240" r="4052" b="6384"/>
          <a:stretch/>
        </p:blipFill>
        <p:spPr>
          <a:xfrm>
            <a:off x="245327" y="2497873"/>
            <a:ext cx="3460017" cy="2241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DBFD06-2608-9643-A54D-00F92FA1D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709" y="3315551"/>
            <a:ext cx="3352823" cy="2512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A9B561-A007-8B40-8499-8A8E5D7677CC}"/>
              </a:ext>
            </a:extLst>
          </p:cNvPr>
          <p:cNvSpPr txBox="1"/>
          <p:nvPr/>
        </p:nvSpPr>
        <p:spPr>
          <a:xfrm>
            <a:off x="4772722" y="5932449"/>
            <a:ext cx="220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0070C0"/>
                </a:solidFill>
                <a:latin typeface="Cambria" panose="02040503050406030204" pitchFamily="18" charset="0"/>
              </a:rPr>
              <a:t>KALAVASA RAYADA</a:t>
            </a:r>
          </a:p>
        </p:txBody>
      </p:sp>
    </p:spTree>
    <p:extLst>
      <p:ext uri="{BB962C8B-B14F-4D97-AF65-F5344CB8AC3E}">
        <p14:creationId xmlns:p14="http://schemas.microsoft.com/office/powerpoint/2010/main" val="385253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46127C-3B78-324C-A15D-B833DFFFE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6" t="289" r="12515" b="6732"/>
          <a:stretch/>
        </p:blipFill>
        <p:spPr>
          <a:xfrm>
            <a:off x="1253894" y="4805897"/>
            <a:ext cx="2113646" cy="16150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A9C85B-7CBE-0640-8487-2FC222606C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7" t="18550" r="7984" b="18550"/>
          <a:stretch/>
        </p:blipFill>
        <p:spPr>
          <a:xfrm>
            <a:off x="5590971" y="3362734"/>
            <a:ext cx="2492297" cy="1797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4C7CE-30A3-4646-889A-5E98DF35D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4" t="22114" r="6857" b="29106"/>
          <a:stretch/>
        </p:blipFill>
        <p:spPr>
          <a:xfrm>
            <a:off x="4873083" y="1715094"/>
            <a:ext cx="2655693" cy="1440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550A0A-1660-784D-A226-06F37FFA1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361" y="1631616"/>
            <a:ext cx="2906258" cy="1927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447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794479"/>
            <a:ext cx="12192000" cy="60635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32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GIZAREMOS EL ALMODROTE DE KALAVASA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3200" b="1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PARA 1 KG DE KALAVASA APAREJA: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150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gramos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kezo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kasher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rayado</a:t>
            </a:r>
            <a:endParaRPr lang="en-US" sz="24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Aparta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un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poko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para meter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ensima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del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almodrote</a:t>
            </a:r>
            <a:endParaRPr lang="en-US" sz="24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100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gramos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kezo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blanko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rayado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o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espedasado</a:t>
            </a:r>
            <a:endParaRPr lang="en-US" sz="24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Un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poko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dereot</a:t>
            </a:r>
            <a:endParaRPr lang="en-US" sz="24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1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guevo</a:t>
            </a:r>
            <a:endParaRPr lang="en-US" sz="24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				Mete un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poko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pimienta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ma no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sal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porke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los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kezos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son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				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salados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Adjusta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2-3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revanadas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migas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pan o 2-3 					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kucharas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supa de </a:t>
            </a:r>
            <a:r>
              <a:rPr lang="en-US" sz="24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arina</a:t>
            </a:r>
            <a:r>
              <a:rPr lang="en-US" sz="24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53D86B-AE7C-6945-839E-BD81AC42A1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33" t="2386" r="24543" b="27292"/>
          <a:stretch/>
        </p:blipFill>
        <p:spPr>
          <a:xfrm>
            <a:off x="8474217" y="3538257"/>
            <a:ext cx="2320162" cy="16218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69EA41-F0B6-0E48-84B2-4A341823F6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3071" y="3743913"/>
            <a:ext cx="1966951" cy="141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36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447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925551"/>
            <a:ext cx="12192000" cy="59324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32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GIZAREMOS EL ALMODROTE DE KALAVASA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3200" b="1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Mete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todo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un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legen</a:t>
            </a: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Meskla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todo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bueno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bueno</a:t>
            </a: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Despues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mete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todo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un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pyrex</a:t>
            </a: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Echa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ensima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el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kezo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kasher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rayado</a:t>
            </a: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Ornealo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40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minutos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a 200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grados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SALUD I BERAHA KE TE SE AGA!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413B67-F4C6-C44B-947D-92A3721DF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50" b="17886"/>
          <a:stretch/>
        </p:blipFill>
        <p:spPr>
          <a:xfrm>
            <a:off x="3296331" y="1675424"/>
            <a:ext cx="2053743" cy="1103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0C88A8-B968-CC4D-B189-E6C790CBE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32852">
            <a:off x="6859997" y="1761893"/>
            <a:ext cx="3822080" cy="509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5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17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1480458"/>
            <a:ext cx="12192001" cy="537754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BUENOS DIAS!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KOMO ESTASH? BUENOS?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BIENVENIDOS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 LA LISYON NUMERO 8/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LA OCHENA LISYON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dirty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1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447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925551"/>
            <a:ext cx="12192000" cy="59324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32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GIZAREMOS KASHKARIKAS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3200" b="1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Korta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las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kashkaras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las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kalavasas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forma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kare</a:t>
            </a: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un san mete un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poko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azete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oliva</a:t>
            </a: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Mete las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kashkaras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Despues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mete el sumo de un limon,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sal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pimienta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una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piskita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asukar</a:t>
            </a: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(Si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keres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puedes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meter un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poko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ajo o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sevoya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No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metas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agua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el san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gizalo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a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flama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chika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asta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se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ablandan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las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kashkaras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Kuando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ya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se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izieron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mete un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poko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dereot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ensima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SALUD I BERAHA KE TE SE AGA!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CAFB5-1B41-6543-A27D-C06A5CEF86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0759" y="3646448"/>
            <a:ext cx="2872695" cy="2553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44451D-52C1-ED45-AE80-1A4EF3C50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982" y="1518115"/>
            <a:ext cx="3337467" cy="22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18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447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925551"/>
            <a:ext cx="12192000" cy="59324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32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GIZAREMOS CHESTERES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3200" b="1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Ingredientes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250 gr de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manteka</a:t>
            </a: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2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kucharas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sumo de limon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1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kuchara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dulse de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asukar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pudra</a:t>
            </a: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1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kuchara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dulse de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sal</a:t>
            </a: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1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kupa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kezo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kasher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rayado</a:t>
            </a: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½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kuchara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baking powder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1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kuchara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supa de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azete</a:t>
            </a: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2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guevos</a:t>
            </a: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El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karar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toma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arina</a:t>
            </a: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Azelo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todo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una masa.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Finye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la masa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bueno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bueno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Despues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avre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la masa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bastante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delgada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. Kon una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kupika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likor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kortala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redondikos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. Mete los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redondikos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un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tifsin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orno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Ensima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kada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redondiko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mete un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poko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kezo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kasher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rayado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Ornealos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a 200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grados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30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minutos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(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asta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se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azen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dore</a:t>
            </a: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SALUD I BERAHA KE TE SE AGA!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1C3D7C-32AF-1F4D-BDCC-EE66F8179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99" y="1410629"/>
            <a:ext cx="4566806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31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447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680225"/>
            <a:ext cx="6824546" cy="61777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32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TRES KLAVINAS EN UN TIESTO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TRES KLAVINAS EN UN TIESTO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UNA BLANKA I UNA ROZ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LA D’EN MEDIO ES KOLORADA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EMPESIJO DEL AMOR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AMAN MINNUSH MINNUSH, KUZUM MINNUSH MINNUSH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 LA MAR YO ME VO ECHAR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UN PISHKADO VA AFERRAR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SIETE NOVYAS VO KITAR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YO A TI TE VA TOMAR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AMAN MINNUSH MINNUSH, KUZUM MINNUSH MINNUSH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 LOS SIELOS VA SUVIR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 LAS SIETE TABAKAS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FLECHA D’ORO VO ECHAR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ANDE KAYE ‘L MI MAZAL</a:t>
            </a:r>
          </a:p>
        </p:txBody>
      </p:sp>
      <p:pic>
        <p:nvPicPr>
          <p:cNvPr id="4" name="09 Track 9 Tres Klavinas en un Tiesto.mp3" descr="09 Track 9 Tres Klavinas en un Tiesto.mp3">
            <a:hlinkClick r:id="" action="ppaction://media"/>
            <a:extLst>
              <a:ext uri="{FF2B5EF4-FFF2-40B4-BE49-F238E27FC236}">
                <a16:creationId xmlns:a16="http://schemas.microsoft.com/office/drawing/2014/main" id="{81D6832C-E0F5-EA43-8A47-3335860CAB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6080" y="755449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910148-39AF-1A4E-B5D0-EA06699A6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480" y="1872785"/>
            <a:ext cx="3827769" cy="48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18517"/>
            <a:ext cx="12192000" cy="50574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124262"/>
            <a:ext cx="4274383" cy="5733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LIVROS DE GIZADO SEFARADI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SE PUEDE MERKAR DE MUESTRO SENTRO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  <a:hlinkClick r:id="rId2"/>
              </a:rPr>
              <a:t>www.istanbulsephardiccenter.com</a:t>
            </a:r>
            <a:endParaRPr lang="en-US" sz="20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0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12644-AB50-F642-BB44-0F64CE975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998" y="1268960"/>
            <a:ext cx="4070194" cy="5321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29E40-6DB8-ED42-B6AE-1124E1C1E1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65" b="3464"/>
          <a:stretch/>
        </p:blipFill>
        <p:spPr>
          <a:xfrm>
            <a:off x="8430640" y="1268960"/>
            <a:ext cx="3642104" cy="51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0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1480458"/>
            <a:ext cx="12192001" cy="537754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dirty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12B92-A222-394A-8EFE-FF4D35A37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" t="4228" r="2995" b="4228"/>
          <a:stretch/>
        </p:blipFill>
        <p:spPr>
          <a:xfrm>
            <a:off x="0" y="0"/>
            <a:ext cx="12191999" cy="683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9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447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124262"/>
            <a:ext cx="12192000" cy="5733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PLAZER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TO LIKE</a:t>
            </a: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ME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PLAZE 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I LIKE			Me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baylar</a:t>
            </a: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TE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PLAZE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(YOU) LIKE			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bever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kafe</a:t>
            </a: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LE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PLAZE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(HE/SHE) LIKES		Le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ir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vakansas</a:t>
            </a: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MOS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PLAZE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WE LIKE			NO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mos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estudiar</a:t>
            </a: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VOS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PLAZE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YOU LIKE			NO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vos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el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invierno</a:t>
            </a: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LES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PLAZE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		THEY LIKE			NO les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gastar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munchas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paras</a:t>
            </a:r>
          </a:p>
        </p:txBody>
      </p:sp>
    </p:spTree>
    <p:extLst>
      <p:ext uri="{BB962C8B-B14F-4D97-AF65-F5344CB8AC3E}">
        <p14:creationId xmlns:p14="http://schemas.microsoft.com/office/powerpoint/2010/main" val="414608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50966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,</a:t>
            </a:r>
            <a:br>
              <a:rPr lang="en-US" sz="4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4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674557"/>
            <a:ext cx="12191999" cy="618344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TEKSTO PARA MELDAR </a:t>
            </a:r>
            <a:r>
              <a:rPr lang="tr-TR" b="1" dirty="0"/>
              <a:t> </a:t>
            </a:r>
          </a:p>
          <a:p>
            <a:pPr marL="0" indent="0" algn="ctr">
              <a:buNone/>
            </a:pPr>
            <a:r>
              <a:rPr lang="tr-TR" sz="39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LAS DOS AMIGAS (1)</a:t>
            </a:r>
            <a:endParaRPr lang="en-US" sz="3900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latin typeface="Cambria" charset="0"/>
                <a:ea typeface="Cambria" charset="0"/>
                <a:cs typeface="Cambria" charset="0"/>
              </a:rPr>
              <a:t>Sara i Ester son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amigas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Eyas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estudian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en el lise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amerikano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Eyas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son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buenas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estudiantes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Eyas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biven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en Ulus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kada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demanyana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van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a la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eskola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endjuntos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Un dia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yeva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el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Sara i un dia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yeva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el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Ester.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Kada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sus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madres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toman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la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eskola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trayen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a kaza. Sara i Ester son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buenas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amigas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kada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dia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estudian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endjuntos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en kaza.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amigas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son un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poko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diferentes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A Sara le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durmir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a Ester le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pasear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Kuando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viene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fin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semana, Sara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alevanta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la kama asta midi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Ester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alevanta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temprano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va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al salon de jimnastik. A Ester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tambien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le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djugar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tenis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nadar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enverano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eya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djuga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tenis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kada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demanyana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kon su amigo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Davit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Despues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del tenis,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eyos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van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nadar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a la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pisina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Ester torna a kaza a la ora ke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esperta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Sara! 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989351"/>
            <a:ext cx="12192000" cy="58686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sz="36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LAS DOS AMIGAS (2)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dirty="0">
                <a:latin typeface="Cambria" charset="0"/>
                <a:ea typeface="Cambria" charset="0"/>
                <a:cs typeface="Cambria" charset="0"/>
              </a:rPr>
              <a:t>Sara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alevanta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a midi. Se lava la kara,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aze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dientes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peina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despues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pasa al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mupak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para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desayunar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fin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semana, Sara se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aze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un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desayuno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grande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kon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kezo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azitunas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guevos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domates,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pipinos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dulses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miel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manteka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pan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un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grande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chay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A Sara le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azer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keyf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fin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semana.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Eya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dize: "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Kada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dia me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alevanto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muy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temprano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para ir a la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eskola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fin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semana es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miya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Ago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ke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kero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sin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adjile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kon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keyf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." 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5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989351"/>
            <a:ext cx="12192000" cy="58686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sz="36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LAS DOS AMIGAS (3)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dirty="0">
                <a:latin typeface="Cambria" charset="0"/>
                <a:ea typeface="Cambria" charset="0"/>
                <a:cs typeface="Cambria" charset="0"/>
              </a:rPr>
              <a:t>Ester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bive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kon su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ermano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La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Ester es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arkitekta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Merka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kazas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viejas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renova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Despues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vende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Se yama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Gila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Eya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tiene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trenta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ocho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anyos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Es alta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morena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kon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ojos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vedres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El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Ester se yama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Berti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El es doktor de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kreaturas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Tiene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kuarenta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anyos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Es alto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blondo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kon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ojos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blus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El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ermano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de Ester es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estudiante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en la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universidad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estudiando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filozofiya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El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tiene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vente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anyos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Le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plaze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meldar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livros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i ver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filmos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 El es alto i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moreno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komo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su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tiene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ojos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blus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komo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su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padre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.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tr-TR" b="1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49507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749508"/>
            <a:ext cx="12192000" cy="61084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VERBOS REFLEKSIVOS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YAMAR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– TO BE CALLED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ME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YAMO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TE 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YAMAS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YAMA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MOS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YAMAMOS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VOS 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YAMASH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SE 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YAMAN </a:t>
            </a:r>
          </a:p>
        </p:txBody>
      </p:sp>
    </p:spTree>
    <p:extLst>
      <p:ext uri="{BB962C8B-B14F-4D97-AF65-F5344CB8AC3E}">
        <p14:creationId xmlns:p14="http://schemas.microsoft.com/office/powerpoint/2010/main" val="300598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49507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749508"/>
            <a:ext cx="12192000" cy="61084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VERBOS REFLEKSIVOS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ALEVANTAR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– TO GET UP		ECHAR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– TO GO TO BED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ME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ALEVANTO					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ME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ECHO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TE 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ALEVANTAS					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TE 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ECHAS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ALEVANTA					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SE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ECHA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MOS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ALEVANTAMOS				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MOS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ECHAMOS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VOS 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ALEVANTASH				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VOS 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ECHASH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SE 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ALEVANTAN 					</a:t>
            </a:r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SE 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ECHAN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33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1868</Words>
  <Application>Microsoft Macintosh PowerPoint</Application>
  <PresentationFormat>Widescreen</PresentationFormat>
  <Paragraphs>248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Office Theme</vt:lpstr>
      <vt:lpstr>KURSO DE JUDEO-ESPANYOL </vt:lpstr>
      <vt:lpstr>KURSO DE JUDEO-ESPANYOL</vt:lpstr>
      <vt:lpstr>PowerPoint Presentation</vt:lpstr>
      <vt:lpstr> KURSO DE JUDEO-ESPANYOL </vt:lpstr>
      <vt:lpstr>, KURSO DE JUDEO-ESPANYOL </vt:lpstr>
      <vt:lpstr>KURSO DE JUDEO-ESPANYOL </vt:lpstr>
      <vt:lpstr>KURSO DE JUDEO-ESPANYOL </vt:lpstr>
      <vt:lpstr> KURSO DE JUDEO-ESPANYOL </vt:lpstr>
      <vt:lpstr> KURSO DE JUDEO-ESPANYOL </vt:lpstr>
      <vt:lpstr> KURSO DE JUDEO-ESPANYOL </vt:lpstr>
      <vt:lpstr> KURSO DE JUDEO-ESPANYOL </vt:lpstr>
      <vt:lpstr> KURSO DE JUDEO-ESPANYOL </vt:lpstr>
      <vt:lpstr> KURSO DE JUDEO-ESPANYOL </vt:lpstr>
      <vt:lpstr> KURSO DE JUDEO-ESPANYOL </vt:lpstr>
      <vt:lpstr>KURSO DE JUDEO-ESPANYOL </vt:lpstr>
      <vt:lpstr>KURSO DE JUDEO-ESPANYOL </vt:lpstr>
      <vt:lpstr> KURSO DE JUDEO-ESPANYOL </vt:lpstr>
      <vt:lpstr> KURSO DE JUDEO-ESPANYOL </vt:lpstr>
      <vt:lpstr> KURSO DE JUDEO-ESPANYOL </vt:lpstr>
      <vt:lpstr> KURSO DE JUDEO-ESPANYOL </vt:lpstr>
      <vt:lpstr> KURSO DE JUDEO-ESPANYOL </vt:lpstr>
      <vt:lpstr> KURSO DE JUDEO-ESPANYOL </vt:lpstr>
      <vt:lpstr>KURSO DE JUDEO-ESPANYOL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KURSO DE JUDEO-ESPANYOL </dc:title>
  <dc:subject/>
  <dc:creator>Microsoft Office User</dc:creator>
  <cp:keywords/>
  <dc:description/>
  <cp:lastModifiedBy>Microsoft Office User</cp:lastModifiedBy>
  <cp:revision>375</cp:revision>
  <dcterms:created xsi:type="dcterms:W3CDTF">2017-04-24T11:22:56Z</dcterms:created>
  <dcterms:modified xsi:type="dcterms:W3CDTF">2021-02-03T18:14:45Z</dcterms:modified>
  <cp:category/>
</cp:coreProperties>
</file>