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6" r:id="rId2"/>
    <p:sldId id="267" r:id="rId3"/>
    <p:sldId id="297" r:id="rId4"/>
    <p:sldId id="298" r:id="rId5"/>
    <p:sldId id="263" r:id="rId6"/>
    <p:sldId id="293" r:id="rId7"/>
    <p:sldId id="294" r:id="rId8"/>
    <p:sldId id="271" r:id="rId9"/>
    <p:sldId id="295" r:id="rId10"/>
    <p:sldId id="296" r:id="rId11"/>
    <p:sldId id="269" r:id="rId12"/>
    <p:sldId id="265" r:id="rId13"/>
    <p:sldId id="281" r:id="rId14"/>
    <p:sldId id="282" r:id="rId15"/>
    <p:sldId id="306" r:id="rId16"/>
    <p:sldId id="288" r:id="rId17"/>
    <p:sldId id="283" r:id="rId18"/>
    <p:sldId id="284" r:id="rId19"/>
    <p:sldId id="299" r:id="rId20"/>
    <p:sldId id="291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6186-DE79-604C-AAF1-3F1747282A7E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17C66-4D2A-8A40-9708-17A27EEB6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1146-FCC8-204C-A3C5-F10F3A5102DB}" type="datetimeFigureOut">
              <a:rPr lang="en-US" smtClean="0"/>
              <a:t>1/6/21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189C8-120C-9B40-870F-016CF0F7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367092"/>
            <a:ext cx="1219200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6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LISYON # 4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VERBOS REGULARES EN –IR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BIV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IR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SUV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IR 			</a:t>
            </a: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ESKRIV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to live				to go up			to write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 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I live	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Suv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Eskriv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you live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Suv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Eskriv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  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s/he lives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Suv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Eskriv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imos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we live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Suv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imos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Eskriv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imos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ish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you live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Suv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ish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Eskriv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ish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Biv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en	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they live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Suv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Eskriv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93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 numCol="2"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VERBOS REGULARES EN –ER</a:t>
            </a:r>
          </a:p>
          <a:p>
            <a:pPr marL="0" indent="0">
              <a:buNone/>
            </a:pPr>
            <a:r>
              <a:rPr lang="en-US" sz="2200" dirty="0" err="1">
                <a:latin typeface="Cambria" charset="0"/>
                <a:ea typeface="Cambria" charset="0"/>
                <a:cs typeface="Cambria" charset="0"/>
              </a:rPr>
              <a:t>kreer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believe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romper		to break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defender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forbid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defend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ver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see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vender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sell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kerer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want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entender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understand</a:t>
            </a:r>
            <a:endParaRPr lang="tr-TR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prometer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promise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dever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have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meter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put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temer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be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afraid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of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eskonder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hide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sz="2200" dirty="0" err="1">
                <a:latin typeface="Cambria" charset="0"/>
                <a:ea typeface="Cambria" charset="0"/>
                <a:cs typeface="Cambria" charset="0"/>
              </a:rPr>
              <a:t>eskojer</a:t>
            </a:r>
            <a:r>
              <a:rPr lang="en-US" sz="2200" dirty="0">
                <a:latin typeface="Cambria" charset="0"/>
                <a:ea typeface="Cambria" charset="0"/>
                <a:cs typeface="Cambria" charset="0"/>
              </a:rPr>
              <a:t>		to choose</a:t>
            </a:r>
            <a:endParaRPr lang="en-US" sz="22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VERBOS REGULARES EN -IR</a:t>
            </a: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permitir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allow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avrir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open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partir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leave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go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asistir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help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diskutir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discuss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egzistir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exist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admitir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admit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resivir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receive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deskuvrir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discover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sufrir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suffer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okurrir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occur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barrir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22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200" dirty="0" err="1">
                <a:latin typeface="Cambria" charset="0"/>
                <a:ea typeface="Cambria" charset="0"/>
                <a:cs typeface="Cambria" charset="0"/>
              </a:rPr>
              <a:t>sweep</a:t>
            </a:r>
            <a:endParaRPr lang="en-US" sz="2200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8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46049" y="989351"/>
            <a:ext cx="1174594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LAS KOLORES – THE COLORS</a:t>
            </a:r>
            <a:endParaRPr lang="en-US" sz="40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BLANKO		white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AMARIYO		yellow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BLU / MAVI	blue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VEDRE		green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LILA			lilac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PRETO		black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GRI / GRIZO	grey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MARON		brown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KOLORADO	red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ROZ			pink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BORDO		burgundy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ORANJ  		orange</a:t>
            </a:r>
          </a:p>
        </p:txBody>
      </p:sp>
      <p:pic>
        <p:nvPicPr>
          <p:cNvPr id="4" name="Picture 2" descr="C:\Users\User\AppData\Local\Microsoft\Windows\Temporary Internet Files\Content.IE5\NP8D81KL\flower-7-colors[1].png">
            <a:extLst>
              <a:ext uri="{FF2B5EF4-FFF2-40B4-BE49-F238E27FC236}">
                <a16:creationId xmlns:a16="http://schemas.microsoft.com/office/drawing/2014/main" id="{C0EE9573-4E6B-5C42-917B-A427B773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05" y="2398425"/>
            <a:ext cx="2670873" cy="267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8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60810"/>
            <a:ext cx="12192000" cy="53971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KE KOLOR ES?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WHAT COLOR IS IT?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</a:rPr>
              <a:t>A: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kolor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 es una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mansana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</a:rPr>
              <a:t>B: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Kolorada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</a:rPr>
              <a:t>A: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kolor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 es el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sielo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</a:rPr>
              <a:t>B: Es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blu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 /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mavi</a:t>
            </a:r>
            <a:endParaRPr lang="en-US" dirty="0">
              <a:solidFill>
                <a:srgbClr val="002060"/>
              </a:solidFill>
              <a:latin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</a:rPr>
              <a:t>A: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Ke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kolor</a:t>
            </a:r>
            <a:r>
              <a:rPr lang="en-US" dirty="0">
                <a:solidFill>
                  <a:srgbClr val="002060"/>
                </a:solidFill>
                <a:latin typeface="Cambria" charset="0"/>
              </a:rPr>
              <a:t> es el sol?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</a:rPr>
              <a:t>B: </a:t>
            </a:r>
            <a:r>
              <a:rPr lang="en-US" dirty="0" err="1">
                <a:solidFill>
                  <a:srgbClr val="002060"/>
                </a:solidFill>
                <a:latin typeface="Cambria" charset="0"/>
              </a:rPr>
              <a:t>Amariyo</a:t>
            </a:r>
            <a:endParaRPr lang="en-US" dirty="0">
              <a:solidFill>
                <a:srgbClr val="002060"/>
              </a:solidFill>
              <a:latin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34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49507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869430"/>
            <a:ext cx="12192000" cy="598856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ADJEKTIVOS – DEMONSTRATIVE ADJECTIVES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ESTE		ESTA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THIS (MASC) 	                THIS (FEM)</a:t>
            </a:r>
            <a:endParaRPr lang="en-US" sz="26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              		            	   </a:t>
            </a:r>
            <a:r>
              <a:rPr lang="en-US" sz="80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👉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ESTOS	  ESTAS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THESE (MASC) 		THESE (FEM)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ESTE LIVRO – this book (</a:t>
            </a:r>
            <a:r>
              <a:rPr lang="en-U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masc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noun)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 MEZA  - this table (fem noun)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ESTOS LIVROS – these books (</a:t>
            </a:r>
            <a:r>
              <a:rPr lang="en-U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masc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&amp; </a:t>
            </a:r>
            <a:r>
              <a:rPr lang="en-U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plu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noun)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ESTAS DAMMAS – these ladies (fem &amp; </a:t>
            </a:r>
            <a:r>
              <a:rPr lang="en-U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plu</a:t>
            </a:r>
            <a:r>
              <a:rPr lang="en-U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noun)</a:t>
            </a:r>
          </a:p>
        </p:txBody>
      </p:sp>
    </p:spTree>
    <p:extLst>
      <p:ext uri="{BB962C8B-B14F-4D97-AF65-F5344CB8AC3E}">
        <p14:creationId xmlns:p14="http://schemas.microsoft.com/office/powerpoint/2010/main" val="1149993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04" y="704538"/>
            <a:ext cx="3728494" cy="3175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DIALOGO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	Dime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Forti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una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lampa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Lampa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lampa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lampa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para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meldar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livros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la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noche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Aaa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verdad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se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uza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Mira! La metes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ensima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del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te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da luz.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bueno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!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Muy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orijinal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	Si,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un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regalo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mis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ijos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	Bravo a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tus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ijos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.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4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674556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2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 – LOS NUMEROS / SHIFROS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54636"/>
            <a:ext cx="12192000" cy="6303364"/>
          </a:xfrm>
          <a:prstGeom prst="rect">
            <a:avLst/>
          </a:prstGeom>
        </p:spPr>
        <p:txBody>
          <a:bodyPr numCol="4"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uno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	dos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4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kuatro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5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sinko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6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sesh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7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siete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8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ocho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9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mueve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diez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11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onze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12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dodje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13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tredje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14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katorze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15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kinze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16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diisesh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17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diisiete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18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diziocho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19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dizimueve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21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ventiuno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22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ventidos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23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ventitres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24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ventikuatro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25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ventisinko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26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ventisesh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27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ventisiete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28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ventiocho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29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ventimueve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31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trentiuno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32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trentidos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33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trentitres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34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trentikuatro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35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trentisinko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36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trentisesh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37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trentisiete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38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trentiocho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39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trentimueve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40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kuarenta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41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kuarentiuno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42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kuarentidos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50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sinkuenta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60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sesenta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70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setenta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80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ochenta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90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noventa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sien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101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sien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uno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102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sien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dos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103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sien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110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sien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diez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190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sien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noventa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dozientos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201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dozientos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uno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300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trezientos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400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kuatroshentos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500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kinientos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600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sheshentos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700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setesientos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800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ochosientos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900	</a:t>
            </a:r>
            <a:r>
              <a:rPr lang="en-GB" sz="1600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novesientos</a:t>
            </a:r>
            <a:endParaRPr lang="en-GB" sz="1600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1000	mil</a:t>
            </a:r>
          </a:p>
        </p:txBody>
      </p:sp>
    </p:spTree>
    <p:extLst>
      <p:ext uri="{BB962C8B-B14F-4D97-AF65-F5344CB8AC3E}">
        <p14:creationId xmlns:p14="http://schemas.microsoft.com/office/powerpoint/2010/main" val="35598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367092"/>
            <a:ext cx="12192000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6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DE KEN ES ESTE </a:t>
            </a:r>
            <a:r>
              <a:rPr lang="is-I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tr-TR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WHOSE IS THIS …</a:t>
            </a:r>
            <a:r>
              <a:rPr lang="en-US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20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18517"/>
            <a:ext cx="12192000" cy="1596177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44184"/>
            <a:ext cx="12192000" cy="56138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60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: De ken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 </a:t>
            </a:r>
          </a:p>
          <a:p>
            <a:pPr marL="0" lv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Forti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: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mi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                                                                    </a:t>
            </a:r>
            <a:r>
              <a:rPr lang="en-US" sz="72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👉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kolor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? 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Forti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Vedre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Mi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vedre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0" indent="0">
              <a:buNone/>
            </a:pP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Davut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: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Alora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este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no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tu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Este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no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vedre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Este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kolorado</a:t>
            </a:r>
            <a:r>
              <a:rPr lang="en-GB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Forti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: Puede ser este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es de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Viktor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 Su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livro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es </a:t>
            </a:r>
            <a:r>
              <a:rPr lang="es-ES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kolorado</a:t>
            </a:r>
            <a:r>
              <a:rPr lang="es-ES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.</a:t>
            </a:r>
            <a:endParaRPr lang="en-GB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5" name="Picture 3" descr="C:\Users\User\AppData\Local\Microsoft\Windows\Temporary Internet Files\Content.IE5\IV7SE15A\book_r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504" y="1416605"/>
            <a:ext cx="1711020" cy="21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3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79447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124262"/>
            <a:ext cx="12192000" cy="57337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60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 DOVER PARA ESTA SEMANA: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ESKRIVI UN PARAGRAFO INTRODUSIENDOTE. 10 FRAZAS MINIMUM.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(WRITE A PARAGRAPH INTRODUCING YOURSELF. AT LEAST 10 SENTENCES.)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EMBIYAME TAMBIEN UNA FOTO.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(SEND ME A PHOTO OF YOURSELF, TOO)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LAS VA AREKOJER PARA PUBLIKARLAS EN EL AMANESER!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solidFill>
                  <a:srgbClr val="002060"/>
                </a:solidFill>
                <a:latin typeface="Cambria" panose="02040503050406030204" pitchFamily="18" charset="0"/>
              </a:rPr>
              <a:t>(I WILL COLLECT THEM SO I CAN PUBLISH THEM IN EL AMANESER!)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3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1759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1480458"/>
            <a:ext cx="12192001" cy="5377542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BUENOS DIAS!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KOMO ESTASH? BUENOS?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BIENVENIDOS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A LA LISYON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800" b="1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NUMERO 4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4800" dirty="0">
              <a:solidFill>
                <a:srgbClr val="00206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27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52899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60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390293" y="1528998"/>
            <a:ext cx="102702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FOR READING MATERIALS AND MUSIC IN LADINO,</a:t>
            </a:r>
          </a:p>
          <a:p>
            <a:r>
              <a:rPr lang="en-US" sz="28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GO TO:</a:t>
            </a:r>
          </a:p>
          <a:p>
            <a:pPr lvl="0"/>
            <a:r>
              <a:rPr lang="en-US" sz="2800" b="1" dirty="0" err="1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www.istanbulsephardiccenter.com</a:t>
            </a:r>
            <a:endParaRPr lang="en-US" sz="2800" b="1" dirty="0">
              <a:solidFill>
                <a:srgbClr val="00206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sz="2800" b="1" dirty="0">
              <a:solidFill>
                <a:srgbClr val="0070C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33D056-F34E-7C49-AD30-5BAB2681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80" y="2905101"/>
            <a:ext cx="3037820" cy="2093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0B91D0-C05D-8F45-ADD2-A7E40727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623" y="4676500"/>
            <a:ext cx="2207556" cy="19978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8B5813-F81A-2F4F-82A7-70754A0F359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3" y="2834863"/>
            <a:ext cx="3027559" cy="17206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4711A5-3A36-9741-AF70-607204E5E97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9" y="4555525"/>
            <a:ext cx="2291740" cy="2118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0FED93-1A2D-CF4F-8208-03FAA9B02DE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43"/>
          <a:stretch/>
        </p:blipFill>
        <p:spPr bwMode="auto">
          <a:xfrm>
            <a:off x="2571929" y="3914078"/>
            <a:ext cx="2291740" cy="244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8526A9-71E0-C246-B558-8FF006DBA6E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0"/>
          <a:stretch/>
        </p:blipFill>
        <p:spPr bwMode="auto">
          <a:xfrm>
            <a:off x="6183460" y="2093512"/>
            <a:ext cx="1723690" cy="24421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4FEFE2-A059-B84E-ADE7-3E5D2C414799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7839" r="12752" b="6606"/>
          <a:stretch/>
        </p:blipFill>
        <p:spPr bwMode="auto">
          <a:xfrm>
            <a:off x="8793664" y="1184151"/>
            <a:ext cx="1866903" cy="1650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D69640-C56F-E043-9B78-8E981C4D5A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5351" y="2881481"/>
            <a:ext cx="1884591" cy="24475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A35D12-97B8-F247-B794-CBB0B118E481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9916" r="10547" b="12067"/>
          <a:stretch/>
        </p:blipFill>
        <p:spPr>
          <a:xfrm>
            <a:off x="6764354" y="4897279"/>
            <a:ext cx="2764436" cy="18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69074"/>
            <a:ext cx="12191999" cy="6188926"/>
          </a:xfrm>
          <a:prstGeom prst="rect">
            <a:avLst/>
          </a:prstGeom>
        </p:spPr>
        <p:txBody>
          <a:bodyPr numCol="3">
            <a:normAutofit lnSpcReduction="10000"/>
          </a:bodyPr>
          <a:lstStyle/>
          <a:p>
            <a:pPr marL="0" indent="0">
              <a:buNone/>
            </a:pPr>
            <a:r>
              <a:rPr lang="tr-TR" sz="4000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ESTA MONTANYA 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This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mountain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 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Esta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montanya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d'enfrente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This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mountain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over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there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S'asyende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va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kemando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Lights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up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and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burns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Ayi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pyedri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al mi amor</a:t>
            </a: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There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lost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my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love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M'asento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vo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yorando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(I sit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and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cry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 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Arvoliko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de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menekshe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,</a:t>
            </a: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tree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of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violets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Yo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lo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ensembri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en mi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guerta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(I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planted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in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my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garden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9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Yo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lo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kresi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lo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engrandesi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(I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grew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it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and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made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it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grow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Otros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s'estan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gozando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Others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are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enjoying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it)</a:t>
            </a:r>
            <a:endParaRPr lang="en-US" sz="19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 </a:t>
            </a: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Sekretos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deskuvrir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(I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want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discover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secrets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9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Sekretos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de mi vida</a:t>
            </a:r>
          </a:p>
          <a:p>
            <a:pPr marL="0" indent="0">
              <a:buNone/>
            </a:pP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Secrets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of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my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life)</a:t>
            </a:r>
            <a:endParaRPr lang="en-US" sz="19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No ay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ken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sepa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mi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dolor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(No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one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knows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my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pain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9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Ni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ajenos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ni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paryentes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Neither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strangers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nor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900" dirty="0" err="1">
                <a:latin typeface="Cambria" charset="0"/>
                <a:ea typeface="Cambria" charset="0"/>
                <a:cs typeface="Cambria" charset="0"/>
              </a:rPr>
              <a:t>relatives</a:t>
            </a:r>
            <a:r>
              <a:rPr lang="tr-TR" sz="19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9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 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El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syelo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por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papel</a:t>
            </a:r>
          </a:p>
          <a:p>
            <a:pPr marL="0" indent="0">
              <a:buNone/>
            </a:pP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skies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 I 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want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for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paper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21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La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mar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kero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por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tinta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sea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for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2100" dirty="0" err="1">
                <a:latin typeface="Cambria" charset="0"/>
                <a:ea typeface="Cambria" charset="0"/>
                <a:cs typeface="Cambria" charset="0"/>
              </a:rPr>
              <a:t>ink</a:t>
            </a:r>
            <a:r>
              <a:rPr lang="tr-TR" sz="21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21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Los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arvoles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por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pendola</a:t>
            </a:r>
            <a:endParaRPr lang="tr-TR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The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trees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for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pen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endParaRPr lang="en-US" sz="1800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Para '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skrivir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 mis </a:t>
            </a:r>
            <a:r>
              <a:rPr lang="tr-TR" b="1" dirty="0" err="1">
                <a:latin typeface="Cambria" charset="0"/>
                <a:ea typeface="Cambria" charset="0"/>
                <a:cs typeface="Cambria" charset="0"/>
              </a:rPr>
              <a:t>lagrimas</a:t>
            </a:r>
            <a:r>
              <a:rPr lang="tr-TR" b="1" dirty="0">
                <a:latin typeface="Cambria" charset="0"/>
                <a:ea typeface="Cambria" charset="0"/>
                <a:cs typeface="Cambria" charset="0"/>
              </a:rPr>
              <a:t>.</a:t>
            </a:r>
          </a:p>
          <a:p>
            <a:pPr marL="0" indent="0">
              <a:buNone/>
            </a:pP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(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write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my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sz="1800" dirty="0" err="1">
                <a:latin typeface="Cambria" charset="0"/>
                <a:ea typeface="Cambria" charset="0"/>
                <a:cs typeface="Cambria" charset="0"/>
              </a:rPr>
              <a:t>tears</a:t>
            </a:r>
            <a:r>
              <a:rPr lang="tr-TR" sz="1800" dirty="0">
                <a:latin typeface="Cambria" charset="0"/>
                <a:ea typeface="Cambria" charset="0"/>
                <a:cs typeface="Cambria" charset="0"/>
              </a:rPr>
              <a:t>)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4" name="03_Track 3 Esta Montany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91580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DIALOGO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PROFESORA: 	BUENOS DIAS! FORTI, DIME, KE DIA ES?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		BUENOS DIAS SINYORA PROFESORA. OY ES MIERKOLES.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PROFESORA: 	EN KE MEZ ESTAMOS?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	MEZ DE DISIEMBRE.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PROFESORA: 	KUANTOS ANYOS TIENES FORTI?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	OCHO ANYOS MA MI ERMANO TIENE DIEZ ANYOS.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PROFESORA: 	TU PAPA, KE ECHO AZE?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		ES DOKTOR.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PROFESORA: 	I TU MAMA?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		ES INJENYERA.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PROFESORA:	ANDE BIVES FORTI?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FORTI: 		MI FAMIYA I YO BIVIMOS EN OSMANBEY.</a:t>
            </a:r>
          </a:p>
        </p:txBody>
      </p:sp>
    </p:spTree>
    <p:extLst>
      <p:ext uri="{BB962C8B-B14F-4D97-AF65-F5344CB8AC3E}">
        <p14:creationId xmlns:p14="http://schemas.microsoft.com/office/powerpoint/2010/main" val="1352859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91377"/>
            <a:ext cx="12191999" cy="61666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DIALOGO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A: 	KOMO TE YAMAS?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B: 	ME YAMO JUAN.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A: 	MUNCHO GUSTO. YO SO SIBEL.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B:	MUNCHO PLAZER. DE ANDE SOS, SIBEL?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A: 	YO SO DE TURKIYA. I TU?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B:	YO SO DE ESPANYA.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A: 	KE BUENO. ANDE BIVES?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B: 	NORMALMENTE EN SEVILLA. PERO AGORA BIVO EN ESTAMBOL.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A:	DEKE ESTAS EN ESTAMBOL?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B:	SO PROFESOR DE ESPANYOL. LAVORO EN UNA ESKOLA I ENSENYO EL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	ESPANYOL.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A: 	A, MUY BIEN. TE PLAZE ESTAMBOL?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B:	SI, MUY  MUNCHO. ES UNA SIVDAD MAJIKA.</a:t>
            </a:r>
          </a:p>
        </p:txBody>
      </p:sp>
    </p:spTree>
    <p:extLst>
      <p:ext uri="{BB962C8B-B14F-4D97-AF65-F5344CB8AC3E}">
        <p14:creationId xmlns:p14="http://schemas.microsoft.com/office/powerpoint/2010/main" val="1113277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DIALOGO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PADRE:  MERIKA, ANDE ESTAS?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    AKI ESTO PAPA. KERES ALGUNA KOZA?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PADRE:  SI, KERO UN KAFE.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    BASHUSTUNE. KERES ASUKAR?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PADRE:  SI, UN POKO.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    TENEMOS BISKOCHOS EN EL MUPAK. KERES UNOS BISKOCHOS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      KON EL KAFE?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PADRE:  A, SI, BUENA IDEA. MERSI MUNCHO IJA MIA.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MERI:     DE NADA PAPA.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9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 numCol="3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MUEVOS SHIFROS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21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ventiuno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22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ventidos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23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ventitres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24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ventikuatro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25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ventisinko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26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ventisesh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27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ventisiete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28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ventiocho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29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ventimueve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30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31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trentiuno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32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trentidos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33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trentitres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34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trentikuatro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35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trentisinko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36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trentisesh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37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trentisiete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38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trentiocho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39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trentimueve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40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kuarenta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41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kuarenta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uno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42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kuarenta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 dos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43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kuarenta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tres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44 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kuarenta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i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kuatro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50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sinkuenta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60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sesenta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70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setenta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80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ochenta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90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noventa</a:t>
            </a: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100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sien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233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Verbos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regulares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 –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ar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BAYL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AR 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					KANT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AR 			</a:t>
            </a:r>
            <a:r>
              <a:rPr lang="en-US" sz="2800" b="1" dirty="0">
                <a:latin typeface="Cambria" charset="0"/>
                <a:ea typeface="Cambria" charset="0"/>
                <a:cs typeface="Cambria" charset="0"/>
              </a:rPr>
              <a:t>AVL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2800" dirty="0">
                <a:latin typeface="Cambria" charset="0"/>
                <a:ea typeface="Cambria" charset="0"/>
                <a:cs typeface="Cambria" charset="0"/>
              </a:rPr>
              <a:t>To dance					To sing			To speak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US" sz="2800" dirty="0"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ayl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  	</a:t>
            </a:r>
            <a:r>
              <a:rPr lang="en-US" sz="2800" cap="none" dirty="0">
                <a:latin typeface="Cambria" charset="0"/>
                <a:ea typeface="Cambria" charset="0"/>
                <a:cs typeface="Cambria" charset="0"/>
              </a:rPr>
              <a:t>I dance	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kant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ayl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as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y</a:t>
            </a:r>
            <a:r>
              <a:rPr lang="en-US" sz="2800" cap="none" dirty="0">
                <a:latin typeface="Cambria" charset="0"/>
                <a:ea typeface="Cambria" charset="0"/>
                <a:cs typeface="Cambria" charset="0"/>
              </a:rPr>
              <a:t>ou dance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kant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as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as</a:t>
            </a: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ayl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  	</a:t>
            </a:r>
            <a:r>
              <a:rPr lang="en-US" sz="2800" cap="none" dirty="0">
                <a:latin typeface="Cambria" charset="0"/>
                <a:ea typeface="Cambria" charset="0"/>
                <a:cs typeface="Cambria" charset="0"/>
              </a:rPr>
              <a:t>he/she dances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kant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ayl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amos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sz="2800" cap="none" dirty="0">
                <a:latin typeface="Cambria" charset="0"/>
                <a:ea typeface="Cambria" charset="0"/>
                <a:cs typeface="Cambria" charset="0"/>
              </a:rPr>
              <a:t>we dance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kant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amos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amos</a:t>
            </a: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ayl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ash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sz="2800" cap="none" dirty="0">
                <a:latin typeface="Cambria" charset="0"/>
                <a:ea typeface="Cambria" charset="0"/>
                <a:cs typeface="Cambria" charset="0"/>
              </a:rPr>
              <a:t>you dance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kant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ash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ash</a:t>
            </a: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ayl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an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sz="2800" cap="none" dirty="0">
                <a:latin typeface="Cambria" charset="0"/>
                <a:ea typeface="Cambria" charset="0"/>
                <a:cs typeface="Cambria" charset="0"/>
              </a:rPr>
              <a:t>they dance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sz="2800" b="1" dirty="0" err="1">
                <a:latin typeface="Cambria" charset="0"/>
                <a:ea typeface="Cambria" charset="0"/>
                <a:cs typeface="Cambria" charset="0"/>
              </a:rPr>
              <a:t>kant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an</a:t>
            </a:r>
            <a:r>
              <a:rPr lang="en-US" sz="28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avl</a:t>
            </a:r>
            <a:r>
              <a:rPr lang="en-US" sz="28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an</a:t>
            </a:r>
            <a:endParaRPr lang="en-US" sz="28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0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 numCol="2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VERBOS REGULARES EN -AR</a:t>
            </a: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lavar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wash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merkar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buy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komprar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buy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telefonar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call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/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phone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abashar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down</a:t>
            </a: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meldar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read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yamar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call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estudiar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study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lavorar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study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desinar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draw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alevantar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get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up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mirar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look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at /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watch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peinar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comb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kaminar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walk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pasear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for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a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walk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gizar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cook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espajar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tidy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up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tr-TR" dirty="0">
                <a:latin typeface="Cambria" charset="0"/>
                <a:ea typeface="Cambria" charset="0"/>
                <a:cs typeface="Cambria" charset="0"/>
              </a:rPr>
              <a:t>kazar		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to</a:t>
            </a:r>
            <a:r>
              <a:rPr lang="tr-TR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tr-TR" dirty="0" err="1">
                <a:latin typeface="Cambria" charset="0"/>
                <a:ea typeface="Cambria" charset="0"/>
                <a:cs typeface="Cambria" charset="0"/>
              </a:rPr>
              <a:t>marry</a:t>
            </a:r>
            <a:endParaRPr lang="tr-TR" dirty="0"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buNone/>
            </a:pP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gozar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	to enjoy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ensenyar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	to teach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3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40907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Cambria" charset="0"/>
                <a:ea typeface="Cambria" charset="0"/>
                <a:cs typeface="Cambria" charset="0"/>
              </a:rPr>
              <a:t>KURSO DE JUDEO-ESPANYOL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989351"/>
            <a:ext cx="12191999" cy="586864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rgbClr val="0070C0"/>
                </a:solidFill>
                <a:latin typeface="Cambria" charset="0"/>
                <a:ea typeface="Cambria" charset="0"/>
                <a:cs typeface="Cambria" charset="0"/>
              </a:rPr>
              <a:t>VERBOS REGULARES EN –ER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KOM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ER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BEV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ER 			</a:t>
            </a:r>
            <a:r>
              <a:rPr lang="en-US" sz="4000" b="1" dirty="0"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sz="40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To eat					to drink  			to run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 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I eat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o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you eat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    	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he/she eats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emos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we eat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emos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emos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Kom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esh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you eat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esh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esh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Kom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en	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they eat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Bev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			</a:t>
            </a:r>
            <a:r>
              <a:rPr lang="en-US" b="1" dirty="0" err="1">
                <a:latin typeface="Cambria" charset="0"/>
                <a:ea typeface="Cambria" charset="0"/>
                <a:cs typeface="Cambria" charset="0"/>
              </a:rPr>
              <a:t>Korr</a:t>
            </a:r>
            <a:r>
              <a:rPr lang="en-US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en</a:t>
            </a:r>
            <a:endParaRPr lang="en-US" b="1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15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3203</TotalTime>
  <Words>1923</Words>
  <Application>Microsoft Macintosh PowerPoint</Application>
  <PresentationFormat>Widescreen</PresentationFormat>
  <Paragraphs>363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Office Theme</vt:lpstr>
      <vt:lpstr>KURSO DE JUDEO-ESPANYOL </vt:lpstr>
      <vt:lpstr>KURSO DE JUDEO-ESPANYOL</vt:lpstr>
      <vt:lpstr>KURSO DE JUDEO-ESPANYOL </vt:lpstr>
      <vt:lpstr>KURSO DE JUDEO-ESPANYOL </vt:lpstr>
      <vt:lpstr>KURSO DE JUDEO-ESPANYOL </vt:lpstr>
      <vt:lpstr>KURSO DE JUDEO-ESPANYOL </vt:lpstr>
      <vt:lpstr>KURSO DE JUDEO-ESPANYOL </vt:lpstr>
      <vt:lpstr>KURSO DE JUDEO-ESPANYOL </vt:lpstr>
      <vt:lpstr>KURSO DE JUDEO-ESPANYOL </vt:lpstr>
      <vt:lpstr>KURSO DE JUDEO-ESPANYOL </vt:lpstr>
      <vt:lpstr>KURSO DE JUDEO-ESPANYOL </vt:lpstr>
      <vt:lpstr>KURSO DE JUDEO-ESPANYOL </vt:lpstr>
      <vt:lpstr>KURSO DE JUDEO-ESPANYOL </vt:lpstr>
      <vt:lpstr> KURSO DE JUDEO-ESPANYOL </vt:lpstr>
      <vt:lpstr>KURSO DE JUDEO-ESPANYOL </vt:lpstr>
      <vt:lpstr> KURSO DE JUDEO-ESPANYOL – LOS NUMEROS / SHIFROS </vt:lpstr>
      <vt:lpstr>KURSO DE JUDEO-ESPANYOL </vt:lpstr>
      <vt:lpstr>KURSO DE JUDEO-ESPANYOL </vt:lpstr>
      <vt:lpstr> KURSO DE JUDEO-ESPANYOL </vt:lpstr>
      <vt:lpstr> KURSO DE JUDEO-ESPANYOL </vt:lpstr>
      <vt:lpstr>KURSO DE JUDEO-ESPANYOL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KURSO DE JUDEO-ESPANYOL </dc:title>
  <dc:subject/>
  <dc:creator>Microsoft Office User</dc:creator>
  <cp:keywords/>
  <dc:description/>
  <cp:lastModifiedBy>Microsoft Office User</cp:lastModifiedBy>
  <cp:revision>167</cp:revision>
  <dcterms:created xsi:type="dcterms:W3CDTF">2017-04-24T11:22:56Z</dcterms:created>
  <dcterms:modified xsi:type="dcterms:W3CDTF">2021-01-06T19:54:22Z</dcterms:modified>
  <cp:category/>
</cp:coreProperties>
</file>