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120158-46EC-7244-A70D-C9FFDA1888FF}" type="datetimeFigureOut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32631C7-CC0E-7149-851E-646F724D77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cA8CQrcoY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adinokomunita@groups.io" TargetMode="External"/><Relationship Id="rId3" Type="http://schemas.openxmlformats.org/officeDocument/2006/relationships/hyperlink" Target="http://www.salom.com.tr/haberler-17-judeoespanyo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9167" y="568046"/>
            <a:ext cx="573993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/>
                <a:cs typeface="Arial Black"/>
              </a:rPr>
              <a:t>Tresera</a:t>
            </a:r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/>
                <a:cs typeface="Arial Black"/>
              </a:rPr>
              <a:t>lision</a:t>
            </a:r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/>
                <a:cs typeface="Arial Black"/>
              </a:rPr>
              <a:t> </a:t>
            </a:r>
          </a:p>
          <a:p>
            <a:pPr algn="ctr"/>
            <a:r>
              <a:rPr lang="en-US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/>
                <a:cs typeface="Arial Black"/>
              </a:rPr>
              <a:t>de Ladino</a:t>
            </a:r>
            <a:endParaRPr lang="en-US" sz="28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363" y="1592756"/>
            <a:ext cx="179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9 </a:t>
            </a:r>
            <a:r>
              <a:rPr lang="en-US" dirty="0" err="1" smtClean="0"/>
              <a:t>djulio</a:t>
            </a:r>
            <a:r>
              <a:rPr lang="en-US" dirty="0" smtClean="0"/>
              <a:t>, 2020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08609" y="2407478"/>
            <a:ext cx="8476974" cy="16756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Vengash</a:t>
            </a:r>
            <a:r>
              <a:rPr lang="en-US" dirty="0" smtClean="0">
                <a:solidFill>
                  <a:srgbClr val="0000FF"/>
                </a:solidFill>
              </a:rPr>
              <a:t> en </a:t>
            </a:r>
            <a:r>
              <a:rPr lang="en-US" dirty="0" err="1" smtClean="0">
                <a:solidFill>
                  <a:srgbClr val="0000FF"/>
                </a:solidFill>
              </a:rPr>
              <a:t>buena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ora</a:t>
            </a:r>
            <a:r>
              <a:rPr lang="en-US" dirty="0" smtClean="0">
                <a:solidFill>
                  <a:srgbClr val="0000FF"/>
                </a:solidFill>
              </a:rPr>
              <a:t>!</a:t>
            </a:r>
          </a:p>
          <a:p>
            <a:pPr marL="0" indent="0" algn="ctr">
              <a:lnSpc>
                <a:spcPct val="70000"/>
              </a:lnSpc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Ke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estash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Espero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kada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uno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uno</a:t>
            </a:r>
            <a:r>
              <a:rPr lang="en-US" dirty="0" smtClean="0">
                <a:solidFill>
                  <a:srgbClr val="0000FF"/>
                </a:solidFill>
              </a:rPr>
              <a:t> de </a:t>
            </a:r>
            <a:r>
              <a:rPr lang="en-US" dirty="0" err="1" smtClean="0">
                <a:solidFill>
                  <a:srgbClr val="0000FF"/>
                </a:solidFill>
              </a:rPr>
              <a:t>vozotros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esta</a:t>
            </a:r>
            <a:r>
              <a:rPr lang="en-US" dirty="0" smtClean="0">
                <a:solidFill>
                  <a:srgbClr val="0000FF"/>
                </a:solidFill>
              </a:rPr>
              <a:t> en </a:t>
            </a:r>
            <a:r>
              <a:rPr lang="en-US" dirty="0" err="1" smtClean="0">
                <a:solidFill>
                  <a:srgbClr val="0000FF"/>
                </a:solidFill>
              </a:rPr>
              <a:t>buena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salud</a:t>
            </a:r>
            <a:r>
              <a:rPr lang="en-US" dirty="0" smtClean="0">
                <a:solidFill>
                  <a:srgbClr val="0000FF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alegre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kontente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91962" y="4737652"/>
            <a:ext cx="304110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Mersi</a:t>
            </a:r>
            <a:r>
              <a:rPr lang="en-US" dirty="0" smtClean="0"/>
              <a:t> </a:t>
            </a:r>
            <a:r>
              <a:rPr lang="en-US" dirty="0" err="1" smtClean="0"/>
              <a:t>muncho</a:t>
            </a:r>
            <a:r>
              <a:rPr lang="en-US" dirty="0" smtClean="0"/>
              <a:t> a</a:t>
            </a:r>
          </a:p>
          <a:p>
            <a:pPr algn="ctr"/>
            <a:r>
              <a:rPr lang="en-US" dirty="0" smtClean="0"/>
              <a:t>Ethan Marcus</a:t>
            </a:r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al </a:t>
            </a:r>
          </a:p>
          <a:p>
            <a:pPr algn="ctr"/>
            <a:r>
              <a:rPr lang="en-US" dirty="0" smtClean="0"/>
              <a:t>Sephardic Jewish Brotherhood</a:t>
            </a:r>
          </a:p>
          <a:p>
            <a:pPr algn="ctr"/>
            <a:r>
              <a:rPr lang="en-US" i="1" dirty="0" smtClean="0"/>
              <a:t>Rachel Amado Bortnick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6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2313844"/>
          </a:xfr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tadre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vamos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empesar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lision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kon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kantikas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vamos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eskaparla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kon</a:t>
            </a:r>
            <a:r>
              <a:rPr lang="en-US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kantikas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69" y="2841133"/>
            <a:ext cx="7924282" cy="310246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1753" y="3088656"/>
            <a:ext cx="7232329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Shabat</a:t>
            </a:r>
            <a:r>
              <a:rPr lang="en-US" dirty="0" smtClean="0"/>
              <a:t> – Judy Frankel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1754" y="3550321"/>
            <a:ext cx="723232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=ZsUGN2Dx8U0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3915" y="4702936"/>
            <a:ext cx="579016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Shabat</a:t>
            </a:r>
            <a:r>
              <a:rPr lang="en-US" dirty="0" smtClean="0"/>
              <a:t> – Flory </a:t>
            </a:r>
            <a:r>
              <a:rPr lang="en-US" dirty="0" err="1" smtClean="0"/>
              <a:t>Jagoda</a:t>
            </a:r>
            <a:r>
              <a:rPr lang="en-US" dirty="0" smtClean="0"/>
              <a:t>:</a:t>
            </a:r>
          </a:p>
          <a:p>
            <a:r>
              <a:rPr lang="en-US" dirty="0">
                <a:hlinkClick r:id="rId2"/>
              </a:rPr>
              <a:t>https://www.youtube.com/watch?v=rcA8CQrcoYI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9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Entre </a:t>
            </a:r>
            <a:r>
              <a:rPr lang="en-US" sz="1400" b="1" dirty="0" err="1" smtClean="0"/>
              <a:t>mientres</a:t>
            </a:r>
            <a:r>
              <a:rPr lang="en-US" sz="1400" b="1" dirty="0" smtClean="0"/>
              <a:t> </a:t>
            </a:r>
            <a:br>
              <a:rPr lang="en-US" sz="1400" b="1" dirty="0" smtClean="0"/>
            </a:br>
            <a:r>
              <a:rPr lang="en-US" sz="3600" b="1" dirty="0" smtClean="0"/>
              <a:t>mi program  </a:t>
            </a:r>
            <a:r>
              <a:rPr lang="en-US" sz="3600" b="1" dirty="0" err="1" smtClean="0"/>
              <a:t>es</a:t>
            </a:r>
            <a:r>
              <a:rPr lang="en-US" sz="3600" b="1" dirty="0" smtClean="0"/>
              <a:t>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/>
              <a:t>1. </a:t>
            </a:r>
            <a:r>
              <a:rPr lang="en-US" sz="1600" dirty="0" err="1" smtClean="0"/>
              <a:t>Kozas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no me </a:t>
            </a:r>
            <a:r>
              <a:rPr lang="en-US" sz="1600" dirty="0" err="1" smtClean="0"/>
              <a:t>kero</a:t>
            </a:r>
            <a:r>
              <a:rPr lang="en-US" sz="1600" dirty="0" smtClean="0"/>
              <a:t> </a:t>
            </a:r>
            <a:r>
              <a:rPr lang="en-US" sz="1600" dirty="0" err="1" smtClean="0"/>
              <a:t>olvidar</a:t>
            </a:r>
            <a:r>
              <a:rPr lang="en-US" sz="1600" dirty="0" smtClean="0"/>
              <a:t> de </a:t>
            </a:r>
            <a:r>
              <a:rPr lang="en-US" sz="1600" dirty="0" err="1" smtClean="0"/>
              <a:t>dizirvos</a:t>
            </a:r>
            <a:r>
              <a:rPr lang="en-US" sz="1600" dirty="0" smtClean="0"/>
              <a:t>:</a:t>
            </a:r>
          </a:p>
          <a:p>
            <a:r>
              <a:rPr lang="en-US" sz="1600" dirty="0" smtClean="0">
                <a:hlinkClick r:id="rId2"/>
              </a:rPr>
              <a:t>Ladinokomunita@groups.io</a:t>
            </a:r>
            <a:r>
              <a:rPr lang="en-US" sz="1600" dirty="0" smtClean="0"/>
              <a:t>; Shalom (</a:t>
            </a:r>
            <a:r>
              <a:rPr lang="en-US" sz="1600" u="sng" dirty="0" smtClean="0">
                <a:hlinkClick r:id="rId3"/>
              </a:rPr>
              <a:t>http</a:t>
            </a:r>
            <a:r>
              <a:rPr lang="en-US" sz="1600" u="sng" dirty="0">
                <a:hlinkClick r:id="rId3"/>
              </a:rPr>
              <a:t>://www.salom.com.tr/haberler-17-</a:t>
            </a:r>
            <a:r>
              <a:rPr lang="en-US" sz="1600" u="sng" dirty="0" smtClean="0">
                <a:hlinkClick r:id="rId3"/>
              </a:rPr>
              <a:t>judeoespanyol</a:t>
            </a:r>
            <a:r>
              <a:rPr lang="en-US" sz="1600" u="sng" dirty="0" smtClean="0"/>
              <a:t> )</a:t>
            </a:r>
            <a:endParaRPr lang="en-US" sz="1600" dirty="0"/>
          </a:p>
          <a:p>
            <a:r>
              <a:rPr lang="en-US" sz="1600" dirty="0" smtClean="0"/>
              <a:t>La </a:t>
            </a:r>
            <a:r>
              <a:rPr lang="en-US" sz="1600" dirty="0" err="1" smtClean="0"/>
              <a:t>profesora</a:t>
            </a:r>
            <a:r>
              <a:rPr lang="en-US" sz="1600" dirty="0" smtClean="0"/>
              <a:t> Gloria </a:t>
            </a:r>
            <a:r>
              <a:rPr lang="en-US" sz="1600" dirty="0" err="1" smtClean="0"/>
              <a:t>Ascher</a:t>
            </a:r>
            <a:r>
              <a:rPr lang="en-US" sz="1600" dirty="0" smtClean="0"/>
              <a:t> </a:t>
            </a:r>
            <a:r>
              <a:rPr lang="en-US" sz="1600" dirty="0" err="1" smtClean="0"/>
              <a:t>vos</a:t>
            </a:r>
            <a:r>
              <a:rPr lang="en-US" sz="1600" dirty="0" smtClean="0"/>
              <a:t> </a:t>
            </a:r>
            <a:r>
              <a:rPr lang="en-US" sz="1600" dirty="0" err="1" smtClean="0"/>
              <a:t>kere</a:t>
            </a:r>
            <a:r>
              <a:rPr lang="en-US" sz="1600" dirty="0" smtClean="0"/>
              <a:t> </a:t>
            </a:r>
            <a:r>
              <a:rPr lang="en-US" sz="1600" dirty="0" err="1" smtClean="0"/>
              <a:t>aregalar</a:t>
            </a:r>
            <a:r>
              <a:rPr lang="en-US" sz="1600" dirty="0" smtClean="0"/>
              <a:t> los </a:t>
            </a:r>
            <a:r>
              <a:rPr lang="en-US" sz="1600" dirty="0" err="1" smtClean="0"/>
              <a:t>livros</a:t>
            </a:r>
            <a:r>
              <a:rPr lang="en-US" sz="1600" dirty="0" smtClean="0"/>
              <a:t> de </a:t>
            </a:r>
            <a:r>
              <a:rPr lang="en-US" sz="1600" dirty="0" err="1" smtClean="0"/>
              <a:t>kurso</a:t>
            </a:r>
            <a:r>
              <a:rPr lang="en-US" sz="1600" dirty="0" smtClean="0"/>
              <a:t> de Ladino </a:t>
            </a:r>
            <a:r>
              <a:rPr lang="en-US" sz="1600" dirty="0" err="1" smtClean="0"/>
              <a:t>ke</a:t>
            </a:r>
            <a:r>
              <a:rPr lang="en-US" sz="1600" dirty="0" smtClean="0"/>
              <a:t> le </a:t>
            </a:r>
            <a:r>
              <a:rPr lang="en-US" sz="1600" dirty="0" err="1" smtClean="0"/>
              <a:t>kedaron</a:t>
            </a:r>
            <a:r>
              <a:rPr lang="en-US" sz="1600" dirty="0"/>
              <a:t>. (</a:t>
            </a:r>
            <a:r>
              <a:rPr lang="en-US" sz="1600" dirty="0" err="1"/>
              <a:t>Gloria.Ascher@</a:t>
            </a:r>
            <a:r>
              <a:rPr lang="en-US" sz="1600" dirty="0" err="1" smtClean="0"/>
              <a:t>tufts.edu</a:t>
            </a:r>
            <a:r>
              <a:rPr lang="en-US" sz="1600" dirty="0" smtClean="0"/>
              <a:t>) (</a:t>
            </a:r>
            <a:r>
              <a:rPr lang="en-US" sz="1200" dirty="0" smtClean="0"/>
              <a:t>*1 </a:t>
            </a:r>
            <a:r>
              <a:rPr lang="en-US" sz="1200" dirty="0" err="1"/>
              <a:t>kopia</a:t>
            </a:r>
            <a:r>
              <a:rPr lang="en-US" sz="1200" dirty="0"/>
              <a:t> de la </a:t>
            </a:r>
            <a:r>
              <a:rPr lang="en-US" sz="1200" dirty="0" err="1"/>
              <a:t>edision</a:t>
            </a:r>
            <a:r>
              <a:rPr lang="en-US" sz="1200" dirty="0"/>
              <a:t> de 2006, </a:t>
            </a:r>
            <a:r>
              <a:rPr lang="en-US" sz="1200" dirty="0" err="1"/>
              <a:t>kon</a:t>
            </a:r>
            <a:r>
              <a:rPr lang="en-US" sz="1200" dirty="0"/>
              <a:t> </a:t>
            </a:r>
            <a:r>
              <a:rPr lang="en-US" sz="1200" dirty="0" err="1"/>
              <a:t>problemas</a:t>
            </a:r>
            <a:r>
              <a:rPr lang="en-US" sz="1200" dirty="0"/>
              <a:t> (</a:t>
            </a:r>
            <a:r>
              <a:rPr lang="en-US" sz="1200" dirty="0" err="1"/>
              <a:t>reflanes</a:t>
            </a:r>
            <a:r>
              <a:rPr lang="en-US" sz="1200" dirty="0"/>
              <a:t> </a:t>
            </a:r>
            <a:r>
              <a:rPr lang="en-US" sz="1200" dirty="0" err="1"/>
              <a:t>aparte</a:t>
            </a:r>
            <a:r>
              <a:rPr lang="en-US" sz="1200" dirty="0"/>
              <a:t> del </a:t>
            </a:r>
            <a:r>
              <a:rPr lang="en-US" sz="1200" dirty="0" err="1"/>
              <a:t>livro</a:t>
            </a:r>
            <a:r>
              <a:rPr lang="en-US" sz="1200" dirty="0"/>
              <a:t> ...</a:t>
            </a:r>
            <a:r>
              <a:rPr lang="en-US" sz="1200" dirty="0" err="1"/>
              <a:t>i</a:t>
            </a:r>
            <a:r>
              <a:rPr lang="en-US" sz="1200" dirty="0"/>
              <a:t> "worn", </a:t>
            </a:r>
            <a:r>
              <a:rPr lang="en-US" sz="1200" dirty="0" err="1"/>
              <a:t>komo</a:t>
            </a:r>
            <a:r>
              <a:rPr lang="en-US" sz="1200" dirty="0"/>
              <a:t> se </a:t>
            </a:r>
            <a:r>
              <a:rPr lang="en-US" sz="1200" dirty="0" err="1"/>
              <a:t>dize</a:t>
            </a:r>
            <a:r>
              <a:rPr lang="en-US" sz="1200" dirty="0"/>
              <a:t> en </a:t>
            </a:r>
            <a:r>
              <a:rPr lang="en-US" sz="1200" dirty="0" smtClean="0"/>
              <a:t>ingles, </a:t>
            </a:r>
            <a:r>
              <a:rPr lang="is-IS" sz="1200" dirty="0" smtClean="0"/>
              <a:t>*</a:t>
            </a:r>
            <a:r>
              <a:rPr lang="is-IS" sz="1200" dirty="0"/>
              <a:t>1 kopia de la edision de 2002 (kon "notas" - de un elevo? </a:t>
            </a:r>
            <a:r>
              <a:rPr lang="is-IS" sz="1200" dirty="0" smtClean="0"/>
              <a:t>,  </a:t>
            </a:r>
            <a:r>
              <a:rPr lang="is-IS" sz="1200" dirty="0"/>
              <a:t>*3 kopias de las Tabelas de Verbos</a:t>
            </a:r>
            <a:r>
              <a:rPr lang="is-IS" sz="12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1600" dirty="0" smtClean="0"/>
              <a:t>2.  R</a:t>
            </a:r>
            <a:r>
              <a:rPr lang="en-US" sz="1600" dirty="0" smtClean="0"/>
              <a:t>e</a:t>
            </a:r>
            <a:r>
              <a:rPr lang="is-IS" sz="1600" dirty="0" smtClean="0"/>
              <a:t>vizar el Dover (Kantikas, videos.) Empesando kon DEMANDAS.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1600" dirty="0" smtClean="0"/>
              <a:t>3. Yerros ke veygo muy </a:t>
            </a:r>
            <a:r>
              <a:rPr lang="is-IS" sz="1600" b="1" dirty="0" smtClean="0"/>
              <a:t>akorruto </a:t>
            </a:r>
            <a:r>
              <a:rPr lang="is-IS" sz="1600" dirty="0" smtClean="0"/>
              <a:t>(</a:t>
            </a:r>
            <a:r>
              <a:rPr lang="is-IS" sz="1600" i="1" dirty="0" smtClean="0"/>
              <a:t>often</a:t>
            </a:r>
            <a:r>
              <a:rPr lang="is-IS" sz="1600" dirty="0" smtClean="0"/>
              <a:t>.)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1600" dirty="0" smtClean="0"/>
              <a:t>4. Diktasion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1600" dirty="0" smtClean="0"/>
              <a:t>4.  Sovre la lista de verbos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1600" dirty="0" smtClean="0"/>
              <a:t>5. Dover 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1600" dirty="0" smtClean="0"/>
              <a:t>6. Kantar de Susana Behar.</a:t>
            </a:r>
          </a:p>
          <a:p>
            <a:pPr marL="0" indent="0">
              <a:buNone/>
            </a:pPr>
            <a:endParaRPr lang="is-IS" sz="1600" dirty="0" smtClean="0"/>
          </a:p>
          <a:p>
            <a:pPr marL="0" indent="0">
              <a:buNone/>
            </a:pPr>
            <a:endParaRPr lang="is-IS" sz="1600" dirty="0" smtClean="0"/>
          </a:p>
          <a:p>
            <a:endParaRPr lang="is-IS" sz="1600" dirty="0" smtClean="0"/>
          </a:p>
          <a:p>
            <a:endParaRPr lang="is-IS" sz="16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65" y="290570"/>
            <a:ext cx="8512662" cy="1399043"/>
          </a:xfrm>
        </p:spPr>
        <p:txBody>
          <a:bodyPr/>
          <a:lstStyle/>
          <a:p>
            <a:r>
              <a:rPr lang="is-IS" sz="2000" dirty="0"/>
              <a:t>R</a:t>
            </a:r>
            <a:r>
              <a:rPr lang="en-US" sz="2000" dirty="0"/>
              <a:t>e</a:t>
            </a:r>
            <a:r>
              <a:rPr lang="is-IS" sz="2000" dirty="0"/>
              <a:t>vizar el Dover (Kantikas, </a:t>
            </a:r>
            <a:r>
              <a:rPr lang="is-IS" sz="2000" dirty="0" smtClean="0"/>
              <a:t>videos) </a:t>
            </a:r>
            <a:r>
              <a:rPr lang="is-IS" sz="2000" dirty="0"/>
              <a:t>Empesando kon DEMANDAS</a:t>
            </a:r>
            <a:r>
              <a:rPr lang="is-IS" sz="4800" dirty="0"/>
              <a:t>.</a:t>
            </a:r>
            <a:br>
              <a:rPr lang="is-I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0">
              <a:buNone/>
            </a:pPr>
            <a:r>
              <a:rPr lang="is-IS" b="1" dirty="0"/>
              <a:t>Gan-eden           malorozamente                    aboltado            </a:t>
            </a:r>
          </a:p>
          <a:p>
            <a:pPr marL="0" indent="0">
              <a:buNone/>
            </a:pPr>
            <a:r>
              <a:rPr lang="pl-PL" b="1" dirty="0" err="1"/>
              <a:t>evenimientos</a:t>
            </a:r>
            <a:r>
              <a:rPr lang="pl-PL" b="1" dirty="0"/>
              <a:t>                                     </a:t>
            </a:r>
            <a:r>
              <a:rPr lang="pl-PL" b="1" dirty="0" err="1" smtClean="0"/>
              <a:t>munchos</a:t>
            </a:r>
            <a:r>
              <a:rPr lang="pl-PL" b="1" dirty="0" smtClean="0"/>
              <a:t> </a:t>
            </a:r>
            <a:r>
              <a:rPr lang="pl-PL" b="1" dirty="0" err="1"/>
              <a:t>kavzos</a:t>
            </a:r>
            <a:r>
              <a:rPr lang="pl-PL" b="1" dirty="0"/>
              <a:t>                      </a:t>
            </a:r>
            <a:endParaRPr lang="pl-PL" b="1" dirty="0" smtClean="0"/>
          </a:p>
          <a:p>
            <a:pPr marL="0" indent="0">
              <a:buNone/>
            </a:pPr>
            <a:r>
              <a:rPr lang="pl-PL" b="1" dirty="0" err="1" smtClean="0"/>
              <a:t>Engrandesida</a:t>
            </a:r>
            <a:r>
              <a:rPr lang="pl-PL" b="1" dirty="0" smtClean="0"/>
              <a:t>       </a:t>
            </a:r>
            <a:r>
              <a:rPr lang="is-IS" b="1" dirty="0" smtClean="0"/>
              <a:t>Kaji</a:t>
            </a:r>
            <a:r>
              <a:rPr lang="is-IS" b="1" dirty="0"/>
              <a:t>                    </a:t>
            </a:r>
            <a:r>
              <a:rPr lang="is-IS" b="1" dirty="0" smtClean="0"/>
              <a:t> </a:t>
            </a:r>
            <a:r>
              <a:rPr lang="is-IS" b="1" dirty="0"/>
              <a:t>A lo manko</a:t>
            </a:r>
            <a:endParaRPr lang="is-IS" dirty="0"/>
          </a:p>
          <a:p>
            <a:pPr marL="0" indent="0">
              <a:buNone/>
            </a:pPr>
            <a:r>
              <a:rPr lang="sk-SK" dirty="0"/>
              <a:t> </a:t>
            </a:r>
            <a:r>
              <a:rPr lang="sk-SK" b="1" dirty="0" smtClean="0"/>
              <a:t>afuera de su tierra de orijin</a:t>
            </a:r>
          </a:p>
          <a:p>
            <a:pPr marL="0" indent="0">
              <a:buNone/>
            </a:pPr>
            <a:r>
              <a:rPr lang="sk-SK" b="1" dirty="0" smtClean="0"/>
              <a:t>Kreyer(</a:t>
            </a:r>
            <a:r>
              <a:rPr lang="sk-SK" b="1" i="1" dirty="0" smtClean="0"/>
              <a:t>not kreger</a:t>
            </a:r>
            <a:r>
              <a:rPr lang="sk-SK" b="1" dirty="0" smtClean="0"/>
              <a:t>)   Ande/onde/donde  </a:t>
            </a:r>
          </a:p>
          <a:p>
            <a:pPr marL="0" indent="0">
              <a:buNone/>
            </a:pPr>
            <a:r>
              <a:rPr lang="sk-SK" b="1" dirty="0" smtClean="0"/>
              <a:t>baston</a:t>
            </a:r>
          </a:p>
          <a:p>
            <a:pPr marL="0" indent="0">
              <a:buNone/>
            </a:pPr>
            <a:r>
              <a:rPr lang="sk-SK" b="1" dirty="0" smtClean="0"/>
              <a:t>gizar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386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Diktasion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El </a:t>
            </a:r>
            <a:r>
              <a:rPr lang="en-US" b="1" dirty="0" err="1"/>
              <a:t>espejo</a:t>
            </a:r>
            <a:r>
              <a:rPr lang="en-US" b="1" dirty="0"/>
              <a:t> </a:t>
            </a:r>
            <a:r>
              <a:rPr lang="en-US" b="1" dirty="0" err="1"/>
              <a:t>es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verte</a:t>
            </a:r>
            <a:r>
              <a:rPr lang="en-US" b="1" dirty="0"/>
              <a:t> a </a:t>
            </a:r>
            <a:r>
              <a:rPr lang="en-US" b="1" dirty="0" err="1"/>
              <a:t>ti</a:t>
            </a:r>
            <a:r>
              <a:rPr lang="en-US" b="1" dirty="0"/>
              <a:t> </a:t>
            </a:r>
            <a:r>
              <a:rPr lang="en-US" b="1" dirty="0" err="1" smtClean="0"/>
              <a:t>mezmo</a:t>
            </a:r>
            <a:r>
              <a:rPr lang="en-US" b="1" dirty="0"/>
              <a:t>. </a:t>
            </a:r>
          </a:p>
          <a:p>
            <a:pPr lvl="0"/>
            <a:r>
              <a:rPr lang="en-US" b="1" dirty="0" err="1"/>
              <a:t>Kada</a:t>
            </a:r>
            <a:r>
              <a:rPr lang="en-US" b="1" dirty="0"/>
              <a:t> persona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viene</a:t>
            </a:r>
            <a:r>
              <a:rPr lang="en-US" b="1" dirty="0"/>
              <a:t> </a:t>
            </a:r>
            <a:r>
              <a:rPr lang="en-US" b="1" dirty="0" err="1"/>
              <a:t>delantre</a:t>
            </a:r>
            <a:r>
              <a:rPr lang="en-US" b="1" dirty="0"/>
              <a:t> de </a:t>
            </a:r>
            <a:r>
              <a:rPr lang="en-US" b="1" dirty="0" err="1"/>
              <a:t>ti</a:t>
            </a:r>
            <a:r>
              <a:rPr lang="en-US" b="1" dirty="0"/>
              <a:t> </a:t>
            </a:r>
            <a:r>
              <a:rPr lang="en-US" b="1" dirty="0" err="1"/>
              <a:t>es</a:t>
            </a:r>
            <a:r>
              <a:rPr lang="en-US" b="1" dirty="0"/>
              <a:t> un </a:t>
            </a:r>
            <a:r>
              <a:rPr lang="en-US" b="1" dirty="0" err="1"/>
              <a:t>sorte</a:t>
            </a:r>
            <a:r>
              <a:rPr lang="en-US" b="1" dirty="0"/>
              <a:t> de </a:t>
            </a:r>
            <a:r>
              <a:rPr lang="en-US" b="1" dirty="0" err="1"/>
              <a:t>espejo</a:t>
            </a:r>
            <a:r>
              <a:rPr lang="en-US" b="1" dirty="0"/>
              <a:t>.  </a:t>
            </a:r>
          </a:p>
          <a:p>
            <a:pPr lvl="0"/>
            <a:r>
              <a:rPr lang="en-US" b="1" dirty="0"/>
              <a:t>Si </a:t>
            </a:r>
            <a:r>
              <a:rPr lang="en-US" b="1" dirty="0" err="1"/>
              <a:t>viene</a:t>
            </a:r>
            <a:r>
              <a:rPr lang="en-US" b="1" dirty="0"/>
              <a:t> </a:t>
            </a:r>
            <a:r>
              <a:rPr lang="en-US" b="1" dirty="0" err="1"/>
              <a:t>una</a:t>
            </a:r>
            <a:r>
              <a:rPr lang="en-US" b="1" dirty="0"/>
              <a:t> persona </a:t>
            </a:r>
            <a:r>
              <a:rPr lang="en-US" b="1" dirty="0" err="1"/>
              <a:t>inyervoza</a:t>
            </a:r>
            <a:r>
              <a:rPr lang="en-US" b="1" dirty="0"/>
              <a:t>, en </a:t>
            </a:r>
            <a:r>
              <a:rPr lang="en-US" b="1" dirty="0" err="1"/>
              <a:t>primero</a:t>
            </a:r>
            <a:r>
              <a:rPr lang="en-US" b="1" dirty="0"/>
              <a:t> </a:t>
            </a:r>
            <a:r>
              <a:rPr lang="en-US" b="1" dirty="0" err="1"/>
              <a:t>mirate</a:t>
            </a:r>
            <a:r>
              <a:rPr lang="en-US" b="1" dirty="0"/>
              <a:t> sit u </a:t>
            </a:r>
            <a:r>
              <a:rPr lang="en-US" b="1" dirty="0" err="1"/>
              <a:t>sos</a:t>
            </a:r>
            <a:r>
              <a:rPr lang="en-US" b="1" dirty="0"/>
              <a:t> </a:t>
            </a:r>
            <a:r>
              <a:rPr lang="en-US" b="1" dirty="0" err="1"/>
              <a:t>inyervozo</a:t>
            </a:r>
            <a:r>
              <a:rPr lang="en-US" b="1" dirty="0"/>
              <a:t>.  Si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viene</a:t>
            </a:r>
            <a:r>
              <a:rPr lang="en-US" b="1" dirty="0"/>
              <a:t> </a:t>
            </a:r>
            <a:r>
              <a:rPr lang="en-US" b="1" dirty="0" err="1"/>
              <a:t>una</a:t>
            </a:r>
            <a:r>
              <a:rPr lang="en-US" b="1" dirty="0"/>
              <a:t> persona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es</a:t>
            </a:r>
            <a:r>
              <a:rPr lang="en-US" b="1" dirty="0"/>
              <a:t> sensible, </a:t>
            </a:r>
            <a:r>
              <a:rPr lang="en-US" b="1" dirty="0" err="1"/>
              <a:t>es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sensibilidad</a:t>
            </a:r>
            <a:r>
              <a:rPr lang="en-US" b="1" dirty="0"/>
              <a:t>.  </a:t>
            </a:r>
          </a:p>
          <a:p>
            <a:pPr lvl="0"/>
            <a:r>
              <a:rPr lang="en-US" b="1" dirty="0"/>
              <a:t>I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viene</a:t>
            </a:r>
            <a:r>
              <a:rPr lang="en-US" b="1" dirty="0"/>
              <a:t> un </a:t>
            </a:r>
            <a:r>
              <a:rPr lang="en-US" b="1" dirty="0" err="1"/>
              <a:t>apersona</a:t>
            </a:r>
            <a:r>
              <a:rPr lang="en-US" b="1" dirty="0"/>
              <a:t> </a:t>
            </a:r>
            <a:r>
              <a:rPr lang="en-US" b="1" dirty="0" err="1"/>
              <a:t>alegre</a:t>
            </a:r>
            <a:r>
              <a:rPr lang="en-US" b="1" dirty="0"/>
              <a:t>, </a:t>
            </a:r>
            <a:r>
              <a:rPr lang="en-US" b="1" dirty="0" err="1"/>
              <a:t>ke</a:t>
            </a:r>
            <a:r>
              <a:rPr lang="en-US" b="1" dirty="0"/>
              <a:t> se </a:t>
            </a:r>
            <a:r>
              <a:rPr lang="en-US" b="1" dirty="0" err="1"/>
              <a:t>riye</a:t>
            </a:r>
            <a:r>
              <a:rPr lang="en-US" b="1" dirty="0"/>
              <a:t>, </a:t>
            </a:r>
            <a:r>
              <a:rPr lang="en-US" b="1" dirty="0" err="1"/>
              <a:t>es</a:t>
            </a:r>
            <a:r>
              <a:rPr lang="en-US" b="1" dirty="0"/>
              <a:t> el </a:t>
            </a:r>
            <a:r>
              <a:rPr lang="en-US" b="1" dirty="0" err="1"/>
              <a:t>amor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tiene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la </a:t>
            </a:r>
            <a:r>
              <a:rPr lang="en-US" b="1" dirty="0" err="1"/>
              <a:t>vida</a:t>
            </a:r>
            <a:r>
              <a:rPr lang="en-US" b="1" dirty="0"/>
              <a:t>,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sos</a:t>
            </a:r>
            <a:r>
              <a:rPr lang="en-US" b="1" dirty="0"/>
              <a:t> </a:t>
            </a:r>
            <a:r>
              <a:rPr lang="en-US" b="1" dirty="0" err="1"/>
              <a:t>alegre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mizmo</a:t>
            </a:r>
            <a:r>
              <a:rPr lang="en-US" b="1" dirty="0"/>
              <a:t>. </a:t>
            </a:r>
          </a:p>
          <a:p>
            <a:pPr lvl="0"/>
            <a:r>
              <a:rPr lang="en-US" b="1" dirty="0"/>
              <a:t>Me </a:t>
            </a:r>
            <a:r>
              <a:rPr lang="en-US" b="1" dirty="0" err="1"/>
              <a:t>esta</a:t>
            </a:r>
            <a:r>
              <a:rPr lang="en-US" b="1" dirty="0"/>
              <a:t> </a:t>
            </a:r>
            <a:r>
              <a:rPr lang="en-US" b="1" dirty="0" err="1"/>
              <a:t>yamando</a:t>
            </a:r>
            <a:r>
              <a:rPr lang="en-US" b="1" dirty="0"/>
              <a:t> </a:t>
            </a:r>
            <a:r>
              <a:rPr lang="en-US" b="1" dirty="0" err="1"/>
              <a:t>Suzetta</a:t>
            </a:r>
            <a:r>
              <a:rPr lang="en-US" b="1" dirty="0"/>
              <a:t>, </a:t>
            </a:r>
            <a:r>
              <a:rPr lang="en-US" b="1" dirty="0" err="1"/>
              <a:t>diziendo</a:t>
            </a:r>
            <a:r>
              <a:rPr lang="en-US" b="1" dirty="0"/>
              <a:t>: “</a:t>
            </a:r>
            <a:r>
              <a:rPr lang="en-US" b="1" dirty="0" err="1"/>
              <a:t>ande</a:t>
            </a:r>
            <a:r>
              <a:rPr lang="en-US" b="1" dirty="0"/>
              <a:t> </a:t>
            </a:r>
            <a:r>
              <a:rPr lang="en-US" b="1" dirty="0" err="1"/>
              <a:t>kedates</a:t>
            </a:r>
            <a:r>
              <a:rPr lang="en-US" b="1" dirty="0"/>
              <a:t>?  Ay </a:t>
            </a:r>
            <a:r>
              <a:rPr lang="en-US" b="1" dirty="0" err="1"/>
              <a:t>medya</a:t>
            </a:r>
            <a:r>
              <a:rPr lang="en-US" b="1" dirty="0"/>
              <a:t> </a:t>
            </a:r>
            <a:r>
              <a:rPr lang="en-US" b="1" dirty="0" err="1"/>
              <a:t>ora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esto</a:t>
            </a:r>
            <a:r>
              <a:rPr lang="en-US" b="1" dirty="0"/>
              <a:t> </a:t>
            </a:r>
            <a:r>
              <a:rPr lang="en-US" b="1" dirty="0" err="1"/>
              <a:t>yamando</a:t>
            </a:r>
            <a:r>
              <a:rPr lang="en-US" b="1" dirty="0"/>
              <a:t>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4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err="1" smtClean="0"/>
              <a:t>Munchas</a:t>
            </a:r>
            <a:r>
              <a:rPr lang="en-US" sz="4000" dirty="0" smtClean="0"/>
              <a:t> </a:t>
            </a:r>
            <a:r>
              <a:rPr lang="en-US" sz="4000" dirty="0" err="1" smtClean="0"/>
              <a:t>grasias</a:t>
            </a:r>
            <a:r>
              <a:rPr lang="en-US" sz="4000" dirty="0" smtClean="0"/>
              <a:t> a </a:t>
            </a:r>
          </a:p>
          <a:p>
            <a:pPr marL="0" indent="0">
              <a:buNone/>
            </a:pP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Susana Behar </a:t>
            </a:r>
          </a:p>
          <a:p>
            <a:pPr marL="0" indent="0">
              <a:buNone/>
            </a:pP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kantarmos</a:t>
            </a:r>
            <a:r>
              <a:rPr lang="en-US" sz="4000" dirty="0" smtClean="0"/>
              <a:t> </a:t>
            </a:r>
            <a:r>
              <a:rPr lang="en-US" sz="4000" dirty="0" err="1" smtClean="0"/>
              <a:t>kon</a:t>
            </a:r>
            <a:r>
              <a:rPr lang="en-US" sz="4000" dirty="0" smtClean="0"/>
              <a:t>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dirty="0" err="1" smtClean="0"/>
              <a:t>ermoza</a:t>
            </a:r>
            <a:r>
              <a:rPr lang="en-US" sz="4000" dirty="0" smtClean="0"/>
              <a:t> </a:t>
            </a:r>
            <a:r>
              <a:rPr lang="en-US" sz="4000" dirty="0" err="1" smtClean="0"/>
              <a:t>boz</a:t>
            </a:r>
            <a:r>
              <a:rPr lang="en-US" sz="4000" dirty="0" smtClean="0"/>
              <a:t>!</a:t>
            </a:r>
            <a:endParaRPr lang="en-US" sz="4000" dirty="0"/>
          </a:p>
        </p:txBody>
      </p:sp>
      <p:pic>
        <p:nvPicPr>
          <p:cNvPr id="4" name="Picture 3" descr="red and whi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783" y="265044"/>
            <a:ext cx="3357217" cy="335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4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1312</TotalTime>
  <Words>380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PowerPoint Presentation</vt:lpstr>
      <vt:lpstr>Esta tadre vamos empesar la lision kon kantikas, i vamos eskaparla kon kantikas.</vt:lpstr>
      <vt:lpstr>Entre mientres  mi program  es: </vt:lpstr>
      <vt:lpstr>Revizar el Dover (Kantikas, videos) Empesando kon DEMANDAS. </vt:lpstr>
      <vt:lpstr>Diktasion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Bortnick</dc:creator>
  <cp:lastModifiedBy>Rachel Bortnick</cp:lastModifiedBy>
  <cp:revision>17</cp:revision>
  <dcterms:created xsi:type="dcterms:W3CDTF">2020-07-09T01:40:25Z</dcterms:created>
  <dcterms:modified xsi:type="dcterms:W3CDTF">2020-07-09T23:33:00Z</dcterms:modified>
</cp:coreProperties>
</file>