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6" r:id="rId2"/>
    <p:sldId id="267" r:id="rId3"/>
    <p:sldId id="316" r:id="rId4"/>
    <p:sldId id="281" r:id="rId5"/>
    <p:sldId id="293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82" r:id="rId15"/>
    <p:sldId id="304" r:id="rId16"/>
    <p:sldId id="283" r:id="rId17"/>
    <p:sldId id="284" r:id="rId18"/>
    <p:sldId id="285" r:id="rId19"/>
    <p:sldId id="261" r:id="rId20"/>
    <p:sldId id="262" r:id="rId21"/>
    <p:sldId id="305" r:id="rId22"/>
    <p:sldId id="298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4684"/>
  </p:normalViewPr>
  <p:slideViewPr>
    <p:cSldViewPr snapToGrid="0" snapToObjects="1">
      <p:cViewPr varScale="1">
        <p:scale>
          <a:sx n="114" d="100"/>
          <a:sy n="114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6186-DE79-604C-AAF1-3F1747282A7E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17C66-4D2A-8A40-9708-17A27EEB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1146-FCC8-204C-A3C5-F10F3A5102DB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istanbulsephardiccente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159617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367092"/>
            <a:ext cx="1219200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6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LISYON # 7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DIALOGO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DAVUT: 	Dime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Forti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aziendo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 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eskriviendo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una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letra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a mi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ijo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DAVUT 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Letra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Ande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ijo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 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Antalya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kon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su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grupo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Se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estan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aparejando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para un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konsierto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DAVUT 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Aaa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verdad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ijo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muzisyano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 	Si,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djuga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gitarra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grupo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muy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famozo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DAVUT 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bueno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!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Deves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muy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orgulyoza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Si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guro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Ayde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deshame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eskrivir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mi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letra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DAVUT :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Letras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oy?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	e-mail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kero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dizir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Letras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papel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no ay mas oy!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2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8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06" y="3266816"/>
            <a:ext cx="2394592" cy="1646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659567"/>
            <a:ext cx="12191999" cy="619843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DIALOGO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ANNA: 	Meri,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ayde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aziendo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kafe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Beveremos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kafe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endjuntos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MERI:	Ah, no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puedo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Tengo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muncho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echo.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gizando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ANNA :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gizando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aziendo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unas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avikas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A mi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marido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le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muncho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ANNA 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Mmmm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avikas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maraviya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Si,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al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lado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unas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koftikas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ANNA : 	I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ayde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mete las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avikas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kozer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bever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un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kafe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Bueno,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bueno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viniendo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Keres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alguna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koza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para al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lado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del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kafe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ANNA : 	No,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tengo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unos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chesteres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kaza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Atyo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, me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ennamoro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!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korriendo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4653131"/>
            <a:ext cx="2936486" cy="220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DIALOGO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ANNA: 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Forti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ande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estas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Sentro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Sefaradi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Estambol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ANNA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estas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aziendo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aya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meldando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dialogos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para las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lisyones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de Judeo-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Espanyol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ANNA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A,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bueno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I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kero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vinir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Kon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muncho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plazer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Tenemos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lugar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todos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ANNA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oras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a las dos. Agora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kaji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las dos.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estan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viniendo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las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otras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ANNA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Maraviya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saliendo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kaza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	Si,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ayde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al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vermos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kinze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minutos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ANNA :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Si al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vermos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57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2000" cy="58686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DIALOGO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Amigas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komo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estash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estamos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aziendo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oy? El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tiempo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ermozo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SÜZET:	Si,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muncha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kalor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sudando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Alora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vamos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a la mar.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SÜZET : 	Buena idea.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Komemos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aya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	Si,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aparejando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unos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sandvichikos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SÜZET :	I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aziendo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borekitas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berendjena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Freskas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freskas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	son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muy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savrozas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	Oh, me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ennamoro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Tomamos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chayiziko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aya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SÜZET : 	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ora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vamos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FORTI: 	Agora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onze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manko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kuarto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digo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a las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onze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media.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SÜZET 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Maraviya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me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aprontando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Al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vermos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65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49507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869430"/>
            <a:ext cx="12192000" cy="5988569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TIPOS DE PERSONAS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BLONDO/BLONDA (blond)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MORENO/MORENA (brunette)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RUVYO/RUVYA (red-headed)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ALTO/ALTA (tall)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BASHIKO/BASHIKA (short)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GODRO/GODRA (fat)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DELGADO/DELGADA (thin/slim)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ERMOZO/ERMOZA (beautiful)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FEO/FEA (ugly)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KON OJOS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BLUS/PRETOS/VEDRES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(blue/black/green eyes)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KON KAVEYOS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LARGOS/KURTOS/PRETOS/RUVYOS/BLONDOS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(long/short/black/red/blond hair)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93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49507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869430"/>
            <a:ext cx="12192000" cy="59885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TIPOS DE PERSONAS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DAVUT ES MORENO I ALTO KON OJOS VEDRES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SIBEL ES ALTA I DELGADA KON KAVEYOS RUVYOS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ESTER ES BASHIKA I GODRIKA KON OJOS BLUS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SARA ES BLONDA KON OJOS PRETOS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MORIS ES RUVYO KON KAVEYOS RUVYOS I OJOS VEDRES</a:t>
            </a:r>
          </a:p>
        </p:txBody>
      </p:sp>
    </p:spTree>
    <p:extLst>
      <p:ext uri="{BB962C8B-B14F-4D97-AF65-F5344CB8AC3E}">
        <p14:creationId xmlns:p14="http://schemas.microsoft.com/office/powerpoint/2010/main" val="62027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49507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019331"/>
            <a:ext cx="12192000" cy="583866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DORA:	BUENOS DIAS SEYFI. ME ALEGRO DE VERTE.  KOMO ESTAS?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SEYFI:	MUY BUENO, BENDICHO EL DIO. KE ESTAS AZIENDO AKI DORA?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DORA : 	TE ESTO ASPERANDO.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SEYFI : 	A, I DEKE ME ESTAS ASPERANDO.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DORA : 	TENGO MUNCHA DOLOR EN LOS DIENTES.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SEYFI :	OOO, KE NEGRO! VEN VEREMOS KE TIENES EN LOS DIENTES.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DORA :	MUNCHAS GRASIAS. ME PUEDES DAR UN KALMANTE?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SEYFI :	AVRE LA BOKA. OOO, AKI AY PROBLEMES EN TRES DIENTES.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DORA :	MMMMM, HHHHMMMM!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SEYFI :	SI, SI, YA SE, YA SE. TE ESTA DOLIENDO MUNCHO.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DORA :	AAAGGHHH! KE ESTAS AZIENDO?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SEYFI :	TE ESTO KITANDO UN DIENTE. AGORA KOMO ESTAS?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DORA: 	SI, ESTO MUNCHO MIJOR. MUNCHAS GRASIAS.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SEYFI:	DE NADA.</a:t>
            </a:r>
          </a:p>
        </p:txBody>
      </p:sp>
    </p:spTree>
    <p:extLst>
      <p:ext uri="{BB962C8B-B14F-4D97-AF65-F5344CB8AC3E}">
        <p14:creationId xmlns:p14="http://schemas.microsoft.com/office/powerpoint/2010/main" val="103582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899409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44184"/>
            <a:ext cx="12192000" cy="56138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Davut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Ande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marido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, Meri?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Meri: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konsierto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muzika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klasika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 Le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muzika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Davut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 I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, no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muzika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Meri: Si, ma oy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gizando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para la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noche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Tenemos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musafires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Davut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estas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gizando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indent="0">
              <a:buNone/>
            </a:pP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Meri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 Almodrote de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kalavasa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indjinaras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salata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koftes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kon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patatas al 	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orno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Davut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 O,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menu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maraviyozo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 A mi, me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muncho almodrote de 	  	 	  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kalavasa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Meri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 Si, en mi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kaza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a todos les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el almodrote.</a:t>
            </a:r>
          </a:p>
          <a:p>
            <a:pPr marL="0" indent="0">
              <a:buNone/>
            </a:pP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Davut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 Salud i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beraha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vos se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aga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Meri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Mersi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muncho.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12192000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PLAZER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TO LIKE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 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I LIKE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(YOU) LIKE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LE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(HE/SHE) LIKES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MOS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WE LIKE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VOS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YOU LIKE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LES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THEY LIKE</a:t>
            </a:r>
          </a:p>
        </p:txBody>
      </p:sp>
    </p:spTree>
    <p:extLst>
      <p:ext uri="{BB962C8B-B14F-4D97-AF65-F5344CB8AC3E}">
        <p14:creationId xmlns:p14="http://schemas.microsoft.com/office/powerpoint/2010/main" val="100099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50966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,</a:t>
            </a:r>
            <a:br>
              <a:rPr lang="en-US" sz="4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4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674557"/>
            <a:ext cx="12191999" cy="618344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TEKSTO PARA MELDAR </a:t>
            </a:r>
            <a:r>
              <a:rPr lang="tr-TR" b="1" dirty="0"/>
              <a:t> </a:t>
            </a:r>
          </a:p>
          <a:p>
            <a:pPr marL="0" indent="0" algn="ctr">
              <a:buNone/>
            </a:pPr>
            <a:r>
              <a:rPr lang="tr-TR" sz="39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LAS DOS AMIGAS (1)</a:t>
            </a:r>
            <a:endParaRPr lang="en-US" sz="3900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Cambria" charset="0"/>
                <a:ea typeface="Cambria" charset="0"/>
                <a:cs typeface="Cambria" charset="0"/>
              </a:rPr>
              <a:t>Sara i Ester son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amigas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en el lise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amerikano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buenas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estudiantes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biven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en Ulus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demanyana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eskola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endjuntos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Un dia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yeva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Sara i un dia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yeva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Ester.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sus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madres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toman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eskola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trayen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kaza. Sara i Ester son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buenas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amigas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dia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endjuntos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en kaza.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amigas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son un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poko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diferentes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A Sara le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durmir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Ester le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pasear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Kuando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viene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semana, Sara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alevanta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la kama asta midi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Ester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alevanta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temprano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al salon de jimnastik. A Ester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tambien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le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djugar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tenis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nadar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enverano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djuga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tenis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demanyana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kon su amigo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Davit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del tenis,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nadar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pisina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Ester torna a kaza a la ora ke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esperta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Sara! 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1480458"/>
            <a:ext cx="12192001" cy="537754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BUENOS DIAS!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KOMO ESTASH? BUENOS?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BIENVENIDOS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 LA LISYON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NUMERO 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27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2000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sz="36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LAS DOS AMIGAS (2)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dirty="0">
                <a:latin typeface="Cambria" charset="0"/>
                <a:ea typeface="Cambria" charset="0"/>
                <a:cs typeface="Cambria" charset="0"/>
              </a:rPr>
              <a:t>Sara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alevanta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midi. Se lava la kara,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dientes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peina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pasa al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mupak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desayunar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semana, Sara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desayuno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grande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kezo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azitunas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guevos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domates,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pipinos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dulses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miel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manteka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un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grande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chay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A Sara le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azer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keyf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semana.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dize: "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dia me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alevanto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muy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temprano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para ir a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eskola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semana es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miya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Ago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kero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sin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priza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/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adjile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kon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keyf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." 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2000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sz="36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LAS DOS AMIGAS (3)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dirty="0">
                <a:latin typeface="Cambria" charset="0"/>
                <a:ea typeface="Cambria" charset="0"/>
                <a:cs typeface="Cambria" charset="0"/>
              </a:rPr>
              <a:t>Ester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bive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kon su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ermano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Ester es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arkitekta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Merka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kazas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viejas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renova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vende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Se yama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Gila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tiene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trenta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ocho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anyos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Es alta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morena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ojos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vedres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Ester se yama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Berti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El es doktor de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kreaturas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Tiene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kuarenta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anyos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Es alto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blondo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ojos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blus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ermano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Ester es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estudiante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en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universidad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estudiando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filozofiya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tiene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vente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anyos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Le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meldar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livros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ver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filmos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El es alto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moreno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komo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su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tiene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ojos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blus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komo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su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2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464694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36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239843" y="854439"/>
            <a:ext cx="12636709" cy="6003561"/>
          </a:xfrm>
          <a:prstGeom prst="rect">
            <a:avLst/>
          </a:prstGeom>
        </p:spPr>
        <p:txBody>
          <a:bodyPr numCol="2">
            <a:normAutofit fontScale="70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6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57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AVRIME GALANIKA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Avrime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galanika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</a:t>
            </a:r>
            <a:r>
              <a:rPr lang="en-US" sz="2900" dirty="0">
                <a:latin typeface="Cambria" charset="0"/>
                <a:ea typeface="Cambria" charset="0"/>
                <a:cs typeface="Cambria" charset="0"/>
              </a:rPr>
              <a:t>(open the door pretty girl)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va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amaneser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900" dirty="0">
                <a:latin typeface="Cambria" charset="0"/>
                <a:ea typeface="Cambria" charset="0"/>
                <a:cs typeface="Cambria" charset="0"/>
              </a:rPr>
              <a:t>(it’s almost morning)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Avrir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vos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avro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(I will open the door)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Mi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lindo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amor.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(my handsome love)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La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noche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no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durmo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900" dirty="0">
                <a:latin typeface="Cambria" charset="0"/>
                <a:ea typeface="Cambria" charset="0"/>
                <a:cs typeface="Cambria" charset="0"/>
              </a:rPr>
              <a:t>(I don’t sleep nights)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Pensando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vos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(thinking of you)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 </a:t>
            </a:r>
            <a:endParaRPr lang="en-US" sz="36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Mi padre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meldando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900" dirty="0">
                <a:latin typeface="Cambria" charset="0"/>
                <a:ea typeface="Cambria" charset="0"/>
                <a:cs typeface="Cambria" charset="0"/>
              </a:rPr>
              <a:t>(my dad is reading)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Mos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oyera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(he will hear us)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Amatalde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luzizika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(turn off his light)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Si se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durmira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(so he will sleep)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Amatalde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luzizika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(turn off his light)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Si se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echara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(so he will go to bed)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 </a:t>
            </a:r>
            <a:endParaRPr lang="en-US" sz="36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Mi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madre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kuziendo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900" dirty="0">
                <a:latin typeface="Cambria" charset="0"/>
                <a:ea typeface="Cambria" charset="0"/>
                <a:cs typeface="Cambria" charset="0"/>
              </a:rPr>
              <a:t>(my mum is sewing)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Mos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oyera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(she will hear us)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Pedrelde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algujika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(lose her needle)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Si se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durmira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(so she will sleep)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Pedrelde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algujika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(lose her needle)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Si se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echara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(so she will go to bed)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 </a:t>
            </a:r>
            <a:endParaRPr lang="en-US" sz="36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Mi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ermano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eskrivyendo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(my brother is writing)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Mos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oyera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(he will hear us)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Pedrelde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pendolika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(lose his pen)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Si se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durmira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(so he will sleep)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Pedrelde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pendolika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(lose his pen)</a:t>
            </a:r>
          </a:p>
          <a:p>
            <a:pPr marL="0" indent="0">
              <a:buNone/>
            </a:pP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    Si se </a:t>
            </a:r>
            <a:r>
              <a:rPr lang="en-US" sz="3600" b="1" dirty="0" err="1">
                <a:latin typeface="Cambria" charset="0"/>
                <a:ea typeface="Cambria" charset="0"/>
                <a:cs typeface="Cambria" charset="0"/>
              </a:rPr>
              <a:t>echara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3600" dirty="0">
                <a:latin typeface="Cambria" charset="0"/>
                <a:ea typeface="Cambria" charset="0"/>
                <a:cs typeface="Cambria" charset="0"/>
              </a:rPr>
              <a:t>(so he will go to bed)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36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05_Track 5 Avrime Galani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42072" y="416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69260"/>
          </a:xfrm>
        </p:spPr>
        <p:txBody>
          <a:bodyPr>
            <a:noAutofit/>
          </a:bodyPr>
          <a:lstStyle/>
          <a:p>
            <a:pPr algn="l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32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FOR READING MATERIALS AND MUSIC IN LADINO, GO TO:</a:t>
            </a:r>
            <a:br>
              <a:rPr lang="en-US" sz="32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www.istanbulsephardiccenter.com</a:t>
            </a:r>
            <a:br>
              <a:rPr lang="en-US" sz="32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</a:br>
            <a:br>
              <a:rPr lang="en-US" sz="6000" dirty="0"/>
            </a:b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90293" y="1528998"/>
            <a:ext cx="10270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33D056-F34E-7C49-AD30-5BAB2681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924">
            <a:off x="6553973" y="1420568"/>
            <a:ext cx="3139740" cy="2163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B5813-F81A-2F4F-82A7-70754A0F35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6" y="1233181"/>
            <a:ext cx="3027559" cy="1720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4711A5-3A36-9741-AF70-607204E5E9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738">
            <a:off x="225729" y="2712075"/>
            <a:ext cx="2291740" cy="21188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8526A9-71E0-C246-B558-8FF006DBA6E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0"/>
          <a:stretch/>
        </p:blipFill>
        <p:spPr bwMode="auto">
          <a:xfrm>
            <a:off x="5154968" y="1011138"/>
            <a:ext cx="1723690" cy="2442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FEFE2-A059-B84E-ADE7-3E5D2C41479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7839" r="12752" b="6606"/>
          <a:stretch/>
        </p:blipFill>
        <p:spPr bwMode="auto">
          <a:xfrm>
            <a:off x="9184365" y="501578"/>
            <a:ext cx="2393449" cy="2206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D69640-C56F-E043-9B78-8E981C4D5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062" y="1005734"/>
            <a:ext cx="1884591" cy="24475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A35D12-97B8-F247-B794-CBB0B118E481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9916" r="10547" b="12067"/>
          <a:stretch/>
        </p:blipFill>
        <p:spPr>
          <a:xfrm rot="934420">
            <a:off x="5198419" y="3681813"/>
            <a:ext cx="3705789" cy="2718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0FED93-1A2D-CF4F-8208-03FAA9B02DE5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3"/>
          <a:stretch/>
        </p:blipFill>
        <p:spPr bwMode="auto">
          <a:xfrm rot="20713914">
            <a:off x="2353250" y="4105241"/>
            <a:ext cx="2177619" cy="2447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0B91D0-C05D-8F45-ADD2-A7E4072763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83319">
            <a:off x="9081065" y="2587148"/>
            <a:ext cx="2664197" cy="24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37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50574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4274383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JUDEO-ESPANYOL PROVERBS &amp; IDIOMS (2 VOL)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TREZORO SEFARDI (2 VOLUMENES)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SE PUEDE MERKAR DE MUESTRO SENTRO – YOU CAN BUY THESE BOOKS AT: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  <a:hlinkClick r:id="rId2"/>
              </a:rPr>
              <a:t>www.istanbulsephardiccenter.com</a:t>
            </a:r>
            <a:endParaRPr lang="en-US" sz="2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83" y="1274164"/>
            <a:ext cx="7917617" cy="54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0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192C-2469-8E40-B60B-3F3B889F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/>
          </a:bodyPr>
          <a:lstStyle/>
          <a:p>
            <a:pPr algn="ctr"/>
            <a:r>
              <a:rPr lang="es-ES_tradnl" sz="6000" b="1" dirty="0">
                <a:solidFill>
                  <a:srgbClr val="002060"/>
                </a:solidFill>
                <a:latin typeface="Cambria" panose="02040503050406030204" pitchFamily="18" charset="0"/>
              </a:rPr>
              <a:t>NO MOS VAMOS A OLVIDAR!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CD63-048A-B74D-9F29-BBF5EF5C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2205"/>
            <a:ext cx="10515600" cy="2474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dirty="0">
                <a:solidFill>
                  <a:srgbClr val="002060"/>
                </a:solidFill>
                <a:latin typeface="Cambria" panose="02040503050406030204" pitchFamily="18" charset="0"/>
              </a:rPr>
              <a:t>27 ENERO – DIA DEL OLOKOSTO!</a:t>
            </a:r>
          </a:p>
        </p:txBody>
      </p:sp>
    </p:spTree>
    <p:extLst>
      <p:ext uri="{BB962C8B-B14F-4D97-AF65-F5344CB8AC3E}">
        <p14:creationId xmlns:p14="http://schemas.microsoft.com/office/powerpoint/2010/main" val="239656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159617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367092"/>
            <a:ext cx="12192000" cy="41836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ANDE?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WHERE?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DE ANDE?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FROM WHERE?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6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3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9369"/>
          </a:xfrm>
        </p:spPr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9272"/>
            <a:ext cx="12192000" cy="57487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Jale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: Meri, de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ande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sos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: So de Izmir. I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, de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ande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sos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Jale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so de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Estambol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Jale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, de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ande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vienes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Jale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: Vengo del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buro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 I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, de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ande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vienes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vengo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de la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eskola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de mi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ija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Jale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Ande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ija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Mi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ija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kaza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kon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su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padre. 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946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340"/>
            <a:ext cx="12192000" cy="58536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EL GERUNDIO – THE PRESENT PROGRESSIVE TENSE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VERBOS KON –AR	VERBOS KON –ER	VERBOS KON –IR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BAYLAR			KORRER			SALIR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bayl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ANDO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sal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endParaRPr lang="en-US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estas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bayl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ANDO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sal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endParaRPr lang="en-US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bayl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ANDO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sal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endParaRPr lang="en-US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estamos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bayl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ANDO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sal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estash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bayl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ANDO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sal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endParaRPr lang="en-US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estan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bayl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ANDO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sal</a:t>
            </a:r>
            <a:r>
              <a:rPr lang="en-US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IENDO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0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12192000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KE ESTA(S) AZIENDO?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WHAT ARE (YOU) DOING?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ESTO AVLANDO KON MI AMIGA.		I’m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talking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my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friend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 BAYLANDO KON SU MARIDO.	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She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is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dancing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with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her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husband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ESTAS NADANDO EN LA MAR.		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You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swimming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(in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sea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ESTAMOS ESTUDIANDO JUDEO-ESPANYOL.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studying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Judeo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-Spanish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ESTASH MIRANDO LA TELEVIZYON.	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You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watching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TV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ESTAN GIZANDO PARA NOCHE DE SHABAT.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They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cooking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for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Friday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night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9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12192000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KE ESTA(S) AZIENDO?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What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(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you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)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ESTO BEVIENDO AGUA.				I am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drinking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water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ESTAS VENDIENDO MANSANAS.	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You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selling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apples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 ESKOJIENDO ESKOLA PARA SU IJA.	</a:t>
            </a:r>
            <a:r>
              <a:rPr lang="tr-TR" sz="24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She</a:t>
            </a:r>
            <a:r>
              <a:rPr lang="tr-TR" sz="24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is </a:t>
            </a:r>
            <a:r>
              <a:rPr lang="tr-TR" sz="24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choosing</a:t>
            </a:r>
            <a:r>
              <a:rPr lang="tr-TR" sz="24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tr-TR" sz="24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school</a:t>
            </a:r>
            <a:r>
              <a:rPr lang="tr-TR" sz="24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4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for</a:t>
            </a:r>
            <a:r>
              <a:rPr lang="tr-TR" sz="24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her </a:t>
            </a:r>
            <a:r>
              <a:rPr lang="tr-TR" sz="24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daughter</a:t>
            </a:r>
            <a:endParaRPr lang="tr-TR" sz="24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ESTAMOS ROMPIENDO LOS DJAMES.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breaking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windows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ESTASH KOMIENDO TEMPRANO.	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You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eating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early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ESTAN PROMETIENDO MUNCHAS KOZAS.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They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promising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many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things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12192000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KE ESTA(S) AZIENDO?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WHAT ARE (YOU) DOING?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ESTO SUVIENDO LAS ESKALERAS		I am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climbing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stairs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ESTAS ESKRIVIENDO UNA LETRA	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you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writing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letter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 AVRIENDO LA PUERTA			he is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opening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door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ESTAMOS RESIVIENDO REGALOS	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receiving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presents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ESTASH DESKUVRIENDO KOZAS MUEVAS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you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discovering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new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things</a:t>
            </a:r>
            <a:endParaRPr lang="tr-TR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ESTAN KUZIENDO FOSTANES			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they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sewing</a:t>
            </a: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dresses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4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2327</Words>
  <Application>Microsoft Macintosh PowerPoint</Application>
  <PresentationFormat>Widescreen</PresentationFormat>
  <Paragraphs>254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Office Theme</vt:lpstr>
      <vt:lpstr>KURSO DE JUDEO-ESPANYOL </vt:lpstr>
      <vt:lpstr>KURSO DE JUDEO-ESPANYOL</vt:lpstr>
      <vt:lpstr>NO MOS VAMOS A OLVIDAR!</vt:lpstr>
      <vt:lpstr>KURSO DE JUDEO-ESPANYOL </vt:lpstr>
      <vt:lpstr>KURSO DE JUDEO-ESPANYOL</vt:lpstr>
      <vt:lpstr> KURSO DE JUDEO-ESPANYOL </vt:lpstr>
      <vt:lpstr> KURSO DE JUDEO-ESPANYOL </vt:lpstr>
      <vt:lpstr> KURSO DE JUDEO-ESPANYOL </vt:lpstr>
      <vt:lpstr> KURSO DE JUDEO-ESPANYOL </vt:lpstr>
      <vt:lpstr>KURSO DE JUDEO-ESPANYOL </vt:lpstr>
      <vt:lpstr>KURSO DE JUDEO-ESPANYOL </vt:lpstr>
      <vt:lpstr>KURSO DE JUDEO-ESPANYOL </vt:lpstr>
      <vt:lpstr>KURSO DE JUDEO-ESPANYOL </vt:lpstr>
      <vt:lpstr> KURSO DE JUDEO-ESPANYOL </vt:lpstr>
      <vt:lpstr> KURSO DE JUDEO-ESPANYOL </vt:lpstr>
      <vt:lpstr> KURSO DE JUDEO-ESPANYOL </vt:lpstr>
      <vt:lpstr> KURSO DE JUDEO-ESPANYOL </vt:lpstr>
      <vt:lpstr> KURSO DE JUDEO-ESPANYOL </vt:lpstr>
      <vt:lpstr>, KURSO DE JUDEO-ESPANYOL </vt:lpstr>
      <vt:lpstr>KURSO DE JUDEO-ESPANYOL </vt:lpstr>
      <vt:lpstr>KURSO DE JUDEO-ESPANYOL </vt:lpstr>
      <vt:lpstr> KURSO DE JUDEO-ESPANYOL </vt:lpstr>
      <vt:lpstr>  FOR READING MATERIALS AND MUSIC IN LADINO, GO TO: www.istanbulsephardiccenter.com  </vt:lpstr>
      <vt:lpstr>KURSO DE JUDEO-ESPANYOL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KURSO DE JUDEO-ESPANYOL </dc:title>
  <dc:subject/>
  <dc:creator>Microsoft Office User</dc:creator>
  <cp:keywords/>
  <dc:description/>
  <cp:lastModifiedBy>Microsoft Office User</cp:lastModifiedBy>
  <cp:revision>297</cp:revision>
  <dcterms:created xsi:type="dcterms:W3CDTF">2017-04-24T11:22:56Z</dcterms:created>
  <dcterms:modified xsi:type="dcterms:W3CDTF">2021-01-27T18:35:46Z</dcterms:modified>
  <cp:category/>
</cp:coreProperties>
</file>