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600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DAB5-0239-5644-9184-C2962471184D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7AF-34F9-4047-94FA-E0F136C1C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DAB5-0239-5644-9184-C2962471184D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7AF-34F9-4047-94FA-E0F136C1C2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DAB5-0239-5644-9184-C2962471184D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7AF-34F9-4047-94FA-E0F136C1C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DAB5-0239-5644-9184-C2962471184D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7AF-34F9-4047-94FA-E0F136C1C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DAB5-0239-5644-9184-C2962471184D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7AF-34F9-4047-94FA-E0F136C1C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DAB5-0239-5644-9184-C2962471184D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7AF-34F9-4047-94FA-E0F136C1C2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DAB5-0239-5644-9184-C2962471184D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7AF-34F9-4047-94FA-E0F136C1C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DAB5-0239-5644-9184-C2962471184D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7AF-34F9-4047-94FA-E0F136C1C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DAB5-0239-5644-9184-C2962471184D}" type="datetimeFigureOut">
              <a:rPr lang="en-US" smtClean="0"/>
              <a:t>6/25/20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7AF-34F9-4047-94FA-E0F136C1C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DAB5-0239-5644-9184-C2962471184D}" type="datetimeFigureOut">
              <a:rPr lang="en-US" smtClean="0"/>
              <a:t>6/25/20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7AF-34F9-4047-94FA-E0F136C1C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DAB5-0239-5644-9184-C2962471184D}" type="datetimeFigureOut">
              <a:rPr lang="en-US" smtClean="0"/>
              <a:t>6/25/20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7AF-34F9-4047-94FA-E0F136C1C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DAB5-0239-5644-9184-C2962471184D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97AF-34F9-4047-94FA-E0F136C1C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F0DDAB5-0239-5644-9184-C2962471184D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F0797AF-34F9-4047-94FA-E0F136C1C2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emf"/><Relationship Id="rId5" Type="http://schemas.openxmlformats.org/officeDocument/2006/relationships/package" Target="../embeddings/Microsoft_Word_Document2.docx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4.png"/><Relationship Id="rId5" Type="http://schemas.openxmlformats.org/officeDocument/2006/relationships/package" Target="../embeddings/Microsoft_Word_Document4.docx"/><Relationship Id="rId6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4" Type="http://schemas.openxmlformats.org/officeDocument/2006/relationships/image" Target="../media/image6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4" Type="http://schemas.openxmlformats.org/officeDocument/2006/relationships/image" Target="../media/image7.png"/><Relationship Id="rId5" Type="http://schemas.openxmlformats.org/officeDocument/2006/relationships/package" Target="../embeddings/Microsoft_Word_Document7.docx"/><Relationship Id="rId6" Type="http://schemas.openxmlformats.org/officeDocument/2006/relationships/image" Target="../media/image8.png"/><Relationship Id="rId7" Type="http://schemas.openxmlformats.org/officeDocument/2006/relationships/package" Target="../embeddings/Microsoft_Word_Document8.docx"/><Relationship Id="rId8" Type="http://schemas.openxmlformats.org/officeDocument/2006/relationships/image" Target="../media/image9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29099"/>
            <a:ext cx="8042276" cy="344384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BUENAS TADRES</a:t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BIENVENIDOS </a:t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todos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766654"/>
            <a:ext cx="8042276" cy="2055515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endParaRPr lang="en-US" sz="7400" dirty="0" smtClean="0">
              <a:latin typeface="Times"/>
              <a:cs typeface="Times"/>
            </a:endParaRPr>
          </a:p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8000" dirty="0" err="1" smtClean="0">
                <a:latin typeface="Times"/>
                <a:cs typeface="Times"/>
              </a:rPr>
              <a:t>Espero</a:t>
            </a:r>
            <a:r>
              <a:rPr lang="en-US" sz="8000" dirty="0" smtClean="0">
                <a:latin typeface="Times"/>
                <a:cs typeface="Times"/>
              </a:rPr>
              <a:t> </a:t>
            </a:r>
            <a:r>
              <a:rPr lang="en-US" sz="8000" dirty="0" err="1" smtClean="0">
                <a:latin typeface="Times"/>
                <a:cs typeface="Times"/>
              </a:rPr>
              <a:t>ke</a:t>
            </a:r>
            <a:r>
              <a:rPr lang="en-US" sz="8000" dirty="0" smtClean="0">
                <a:latin typeface="Times"/>
                <a:cs typeface="Times"/>
              </a:rPr>
              <a:t> </a:t>
            </a:r>
            <a:r>
              <a:rPr lang="en-US" sz="8000" dirty="0" err="1" smtClean="0">
                <a:latin typeface="Times"/>
                <a:cs typeface="Times"/>
              </a:rPr>
              <a:t>todos</a:t>
            </a:r>
            <a:r>
              <a:rPr lang="en-US" sz="8000" dirty="0" smtClean="0">
                <a:latin typeface="Times"/>
                <a:cs typeface="Times"/>
              </a:rPr>
              <a:t> </a:t>
            </a:r>
            <a:r>
              <a:rPr lang="en-US" sz="8000" dirty="0" err="1" smtClean="0">
                <a:latin typeface="Times"/>
                <a:cs typeface="Times"/>
              </a:rPr>
              <a:t>estash</a:t>
            </a:r>
            <a:r>
              <a:rPr lang="en-US" sz="8000" dirty="0" smtClean="0">
                <a:latin typeface="Times"/>
                <a:cs typeface="Times"/>
              </a:rPr>
              <a:t> </a:t>
            </a:r>
            <a:r>
              <a:rPr lang="en-US" sz="8000" dirty="0" err="1" smtClean="0">
                <a:latin typeface="Times"/>
                <a:cs typeface="Times"/>
              </a:rPr>
              <a:t>buenos</a:t>
            </a:r>
            <a:r>
              <a:rPr lang="en-US" sz="8000" dirty="0" smtClean="0">
                <a:latin typeface="Times"/>
                <a:cs typeface="Times"/>
              </a:rPr>
              <a:t> </a:t>
            </a:r>
          </a:p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8000" dirty="0" err="1" smtClean="0">
                <a:latin typeface="Times"/>
                <a:cs typeface="Times"/>
              </a:rPr>
              <a:t>esta</a:t>
            </a:r>
            <a:r>
              <a:rPr lang="en-US" sz="8000" dirty="0" smtClean="0">
                <a:latin typeface="Times"/>
                <a:cs typeface="Times"/>
              </a:rPr>
              <a:t> </a:t>
            </a:r>
            <a:r>
              <a:rPr lang="en-US" sz="8000" dirty="0" err="1" smtClean="0">
                <a:latin typeface="Times"/>
                <a:cs typeface="Times"/>
              </a:rPr>
              <a:t>tadre</a:t>
            </a:r>
            <a:endParaRPr lang="en-US" sz="80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28140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2694" y="2198415"/>
            <a:ext cx="7855506" cy="280407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REVISION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/>
              <a:t>LA PRIMERA LISION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</a:t>
            </a:r>
            <a:br>
              <a:rPr lang="en-US" dirty="0" smtClean="0"/>
            </a:br>
            <a:r>
              <a:rPr lang="en-US" dirty="0" smtClean="0"/>
              <a:t>DEL </a:t>
            </a:r>
            <a:r>
              <a:rPr lang="en-US" dirty="0"/>
              <a:t>PRIMER DOVER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4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Eksplikar</a:t>
            </a:r>
            <a:r>
              <a:rPr lang="en-US" dirty="0" smtClean="0"/>
              <a:t> </a:t>
            </a:r>
            <a:r>
              <a:rPr lang="en-US" dirty="0" err="1" smtClean="0"/>
              <a:t>biervos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Dover/</a:t>
            </a:r>
            <a:r>
              <a:rPr lang="en-US" dirty="0" err="1" smtClean="0"/>
              <a:t>dever</a:t>
            </a:r>
            <a:r>
              <a:rPr lang="en-US" dirty="0" smtClean="0"/>
              <a:t>/</a:t>
            </a:r>
            <a:r>
              <a:rPr lang="en-US" dirty="0" err="1" smtClean="0"/>
              <a:t>devuar</a:t>
            </a:r>
            <a:r>
              <a:rPr lang="en-US" dirty="0" smtClean="0"/>
              <a:t>  (</a:t>
            </a:r>
            <a:r>
              <a:rPr lang="en-US" dirty="0" err="1" smtClean="0"/>
              <a:t>tarea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Eskuchar</a:t>
            </a:r>
            <a:r>
              <a:rPr lang="en-US" dirty="0" smtClean="0"/>
              <a:t>/</a:t>
            </a:r>
            <a:r>
              <a:rPr lang="en-US" dirty="0" err="1" smtClean="0"/>
              <a:t>sintir</a:t>
            </a:r>
            <a:endParaRPr lang="en-US" dirty="0" smtClean="0"/>
          </a:p>
          <a:p>
            <a:r>
              <a:rPr lang="en-US" dirty="0" smtClean="0"/>
              <a:t>Uno/un/</a:t>
            </a:r>
            <a:r>
              <a:rPr lang="en-US" dirty="0" err="1" smtClean="0"/>
              <a:t>una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Me/mi</a:t>
            </a:r>
          </a:p>
          <a:p>
            <a:r>
              <a:rPr lang="en-US" dirty="0" err="1" smtClean="0"/>
              <a:t>Asentar</a:t>
            </a:r>
            <a:r>
              <a:rPr lang="en-US" dirty="0" smtClean="0"/>
              <a:t>/ </a:t>
            </a:r>
            <a:r>
              <a:rPr lang="en-US" dirty="0" err="1" smtClean="0"/>
              <a:t>asentarse</a:t>
            </a:r>
            <a:endParaRPr lang="en-US" dirty="0" smtClean="0"/>
          </a:p>
          <a:p>
            <a:r>
              <a:rPr lang="en-US" dirty="0" smtClean="0"/>
              <a:t>Me </a:t>
            </a:r>
            <a:r>
              <a:rPr lang="en-US" dirty="0" err="1" smtClean="0"/>
              <a:t>plaze</a:t>
            </a:r>
            <a:r>
              <a:rPr lang="en-US" dirty="0" smtClean="0"/>
              <a:t>/me </a:t>
            </a:r>
            <a:r>
              <a:rPr lang="en-US" dirty="0" err="1" smtClean="0"/>
              <a:t>agrada</a:t>
            </a:r>
            <a:r>
              <a:rPr lang="en-US" dirty="0" smtClean="0"/>
              <a:t> (me </a:t>
            </a:r>
            <a:r>
              <a:rPr lang="en-US" dirty="0" err="1" smtClean="0"/>
              <a:t>gusta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Ser</a:t>
            </a:r>
            <a:r>
              <a:rPr lang="en-US" dirty="0" smtClean="0"/>
              <a:t>/</a:t>
            </a:r>
            <a:r>
              <a:rPr lang="en-US" dirty="0" err="1" smtClean="0"/>
              <a:t>estar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5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865238"/>
              </p:ext>
            </p:extLst>
          </p:nvPr>
        </p:nvGraphicFramePr>
        <p:xfrm>
          <a:off x="585936" y="581140"/>
          <a:ext cx="8191240" cy="2589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3" imgW="5664200" imgH="1790700" progId="Word.Document.12">
                  <p:embed/>
                </p:oleObj>
              </mc:Choice>
              <mc:Fallback>
                <p:oleObj name="Document" r:id="rId3" imgW="5664200" imgH="1790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5936" y="581140"/>
                        <a:ext cx="8191240" cy="2589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829994"/>
              </p:ext>
            </p:extLst>
          </p:nvPr>
        </p:nvGraphicFramePr>
        <p:xfrm>
          <a:off x="511175" y="3841750"/>
          <a:ext cx="8266113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5" imgW="5880100" imgH="1524000" progId="Word.Document.12">
                  <p:embed/>
                </p:oleObj>
              </mc:Choice>
              <mc:Fallback>
                <p:oleObj name="Document" r:id="rId5" imgW="5880100" imgH="1524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1175" y="3841750"/>
                        <a:ext cx="8266113" cy="226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875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Eskrivir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 ay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 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K </a:t>
            </a:r>
            <a:r>
              <a:rPr lang="en-US" b="1" dirty="0" smtClean="0">
                <a:solidFill>
                  <a:srgbClr val="FF0000"/>
                </a:solidFill>
              </a:rPr>
              <a:t>– </a:t>
            </a:r>
            <a:r>
              <a:rPr lang="en-US" sz="2400" b="1" dirty="0" smtClean="0">
                <a:solidFill>
                  <a:srgbClr val="FF0000"/>
                </a:solidFill>
              </a:rPr>
              <a:t>ken, </a:t>
            </a:r>
            <a:r>
              <a:rPr lang="en-US" sz="2400" b="1" dirty="0" err="1" smtClean="0">
                <a:solidFill>
                  <a:srgbClr val="FF0000"/>
                </a:solidFill>
              </a:rPr>
              <a:t>kuando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komo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komer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kaza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kon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Atension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Dj</a:t>
            </a:r>
            <a:r>
              <a:rPr lang="en-US" b="1" dirty="0" smtClean="0">
                <a:solidFill>
                  <a:srgbClr val="FF0000"/>
                </a:solidFill>
              </a:rPr>
              <a:t> – </a:t>
            </a:r>
            <a:r>
              <a:rPr lang="en-US" sz="2400" b="1" dirty="0" err="1" smtClean="0">
                <a:solidFill>
                  <a:srgbClr val="FF0000"/>
                </a:solidFill>
              </a:rPr>
              <a:t>djugar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djudi</a:t>
            </a:r>
            <a:r>
              <a:rPr lang="en-US" sz="2400" b="1" dirty="0" err="1" smtClean="0">
                <a:solidFill>
                  <a:srgbClr val="FF0000"/>
                </a:solidFill>
              </a:rPr>
              <a:t>ó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djudía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djudi</a:t>
            </a:r>
            <a:r>
              <a:rPr lang="en-US" sz="2400" b="1" dirty="0" err="1" smtClean="0">
                <a:solidFill>
                  <a:srgbClr val="FF0000"/>
                </a:solidFill>
              </a:rPr>
              <a:t>ó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Ny</a:t>
            </a:r>
            <a:r>
              <a:rPr lang="en-US" b="1" dirty="0" smtClean="0">
                <a:solidFill>
                  <a:srgbClr val="FF0000"/>
                </a:solidFill>
              </a:rPr>
              <a:t> – </a:t>
            </a:r>
            <a:r>
              <a:rPr lang="en-US" b="1" dirty="0" err="1" smtClean="0">
                <a:solidFill>
                  <a:srgbClr val="FF0000"/>
                </a:solidFill>
              </a:rPr>
              <a:t>anyo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banyo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Espanya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 – </a:t>
            </a:r>
            <a:r>
              <a:rPr lang="en-US" b="1" dirty="0" smtClean="0">
                <a:solidFill>
                  <a:srgbClr val="FF0000"/>
                </a:solidFill>
              </a:rPr>
              <a:t>Z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 – v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J–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54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Aksentos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 </a:t>
            </a:r>
            <a:r>
              <a:rPr lang="en-US" dirty="0" err="1" smtClean="0"/>
              <a:t>muestro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de “Aki </a:t>
            </a:r>
            <a:r>
              <a:rPr lang="en-US" dirty="0" err="1" smtClean="0"/>
              <a:t>Yerushalayim</a:t>
            </a:r>
            <a:r>
              <a:rPr lang="en-US" dirty="0" smtClean="0"/>
              <a:t>”, </a:t>
            </a:r>
            <a:r>
              <a:rPr lang="en-US" dirty="0" err="1" smtClean="0"/>
              <a:t>ke</a:t>
            </a:r>
            <a:r>
              <a:rPr lang="en-US" dirty="0" smtClean="0"/>
              <a:t> no </a:t>
            </a:r>
            <a:r>
              <a:rPr lang="en-US" dirty="0" err="1" smtClean="0"/>
              <a:t>uza</a:t>
            </a:r>
            <a:r>
              <a:rPr lang="en-US" dirty="0" smtClean="0"/>
              <a:t> </a:t>
            </a:r>
            <a:r>
              <a:rPr lang="en-US" dirty="0" err="1" smtClean="0"/>
              <a:t>aksentos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Ma a </a:t>
            </a:r>
            <a:r>
              <a:rPr lang="en-US" dirty="0" err="1" smtClean="0"/>
              <a:t>vezes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menester</a:t>
            </a:r>
            <a:r>
              <a:rPr lang="en-US" dirty="0" smtClean="0"/>
              <a:t> de </a:t>
            </a:r>
            <a:r>
              <a:rPr lang="en-US" dirty="0" err="1" smtClean="0"/>
              <a:t>uzarlos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amostrar</a:t>
            </a:r>
            <a:r>
              <a:rPr lang="en-US" dirty="0" smtClean="0"/>
              <a:t> la </a:t>
            </a:r>
            <a:r>
              <a:rPr lang="en-US" dirty="0" err="1" smtClean="0"/>
              <a:t>pronunsasion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egz</a:t>
            </a:r>
            <a:r>
              <a:rPr lang="en-US" dirty="0" smtClean="0"/>
              <a:t>: </a:t>
            </a:r>
            <a:r>
              <a:rPr lang="en-US" dirty="0" err="1" smtClean="0"/>
              <a:t>kamino</a:t>
            </a:r>
            <a:r>
              <a:rPr lang="en-US" dirty="0" smtClean="0"/>
              <a:t> – </a:t>
            </a:r>
            <a:r>
              <a:rPr lang="en-US" dirty="0" err="1" smtClean="0"/>
              <a:t>kamin</a:t>
            </a:r>
            <a:r>
              <a:rPr lang="en-US" dirty="0" err="1" smtClean="0"/>
              <a:t>ó</a:t>
            </a:r>
            <a:r>
              <a:rPr lang="en-US" dirty="0" smtClean="0"/>
              <a:t>, </a:t>
            </a:r>
            <a:r>
              <a:rPr lang="en-US" dirty="0" err="1" smtClean="0"/>
              <a:t>djudi</a:t>
            </a:r>
            <a:r>
              <a:rPr lang="en-US" dirty="0" err="1" smtClean="0"/>
              <a:t>ó</a:t>
            </a:r>
            <a:r>
              <a:rPr lang="en-US" dirty="0" smtClean="0"/>
              <a:t>, </a:t>
            </a:r>
            <a:r>
              <a:rPr lang="is-IS" dirty="0" smtClean="0"/>
              <a:t>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5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konjugasiones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395972"/>
              </p:ext>
            </p:extLst>
          </p:nvPr>
        </p:nvGraphicFramePr>
        <p:xfrm>
          <a:off x="314149" y="1308100"/>
          <a:ext cx="8829851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3" imgW="5626100" imgH="1828800" progId="Word.Document.12">
                  <p:embed/>
                </p:oleObj>
              </mc:Choice>
              <mc:Fallback>
                <p:oleObj name="Document" r:id="rId3" imgW="5626100" imgH="1828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149" y="1308100"/>
                        <a:ext cx="8829851" cy="287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027785"/>
              </p:ext>
            </p:extLst>
          </p:nvPr>
        </p:nvGraphicFramePr>
        <p:xfrm>
          <a:off x="239444" y="4466031"/>
          <a:ext cx="8904556" cy="2391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5" imgW="5626100" imgH="1511300" progId="Word.Document.12">
                  <p:embed/>
                </p:oleObj>
              </mc:Choice>
              <mc:Fallback>
                <p:oleObj name="Document" r:id="rId5" imgW="5626100" imgH="1511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444" y="4466031"/>
                        <a:ext cx="8904556" cy="23919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9366" y="3986768"/>
            <a:ext cx="981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… </a:t>
            </a:r>
            <a:r>
              <a:rPr lang="is-IS" sz="2400" b="1" dirty="0" smtClean="0"/>
              <a:t>ir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8420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VERBOS IRREGOLARES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093967"/>
              </p:ext>
            </p:extLst>
          </p:nvPr>
        </p:nvGraphicFramePr>
        <p:xfrm>
          <a:off x="742902" y="1828800"/>
          <a:ext cx="7937548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3" imgW="5753100" imgH="1689100" progId="Word.Document.12">
                  <p:embed/>
                </p:oleObj>
              </mc:Choice>
              <mc:Fallback>
                <p:oleObj name="Document" r:id="rId3" imgW="5753100" imgH="1689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902" y="1828800"/>
                        <a:ext cx="7937548" cy="328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0754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8800" y="571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927316"/>
              </p:ext>
            </p:extLst>
          </p:nvPr>
        </p:nvGraphicFramePr>
        <p:xfrm>
          <a:off x="152182" y="342901"/>
          <a:ext cx="7023318" cy="188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Document" r:id="rId3" imgW="5638800" imgH="1511300" progId="Word.Document.12">
                  <p:embed/>
                </p:oleObj>
              </mc:Choice>
              <mc:Fallback>
                <p:oleObj name="Document" r:id="rId3" imgW="5638800" imgH="1511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182" y="342901"/>
                        <a:ext cx="7023318" cy="1882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554180"/>
              </p:ext>
            </p:extLst>
          </p:nvPr>
        </p:nvGraphicFramePr>
        <p:xfrm>
          <a:off x="2330449" y="2225276"/>
          <a:ext cx="6703163" cy="1800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5" imgW="5626100" imgH="1511300" progId="Word.Document.12">
                  <p:embed/>
                </p:oleObj>
              </mc:Choice>
              <mc:Fallback>
                <p:oleObj name="Document" r:id="rId5" imgW="5626100" imgH="1511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30449" y="2225276"/>
                        <a:ext cx="6703163" cy="1800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529293"/>
              </p:ext>
            </p:extLst>
          </p:nvPr>
        </p:nvGraphicFramePr>
        <p:xfrm>
          <a:off x="558800" y="4184650"/>
          <a:ext cx="73044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" r:id="rId7" imgW="5626100" imgH="1511300" progId="Word.Document.12">
                  <p:embed/>
                </p:oleObj>
              </mc:Choice>
              <mc:Fallback>
                <p:oleObj name="Document" r:id="rId7" imgW="5626100" imgH="1511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8800" y="4184650"/>
                        <a:ext cx="7304475" cy="196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7075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163</TotalTime>
  <Words>138</Words>
  <Application>Microsoft Macintosh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Breeze</vt:lpstr>
      <vt:lpstr>Microsoft Word Document</vt:lpstr>
      <vt:lpstr>BUENAS TADRES  BIENVENIDOS  a todos</vt:lpstr>
      <vt:lpstr>REVISION  DE LA PRIMERA LISION  I  DEL PRIMER DOVER </vt:lpstr>
      <vt:lpstr>Eksplikar biervos</vt:lpstr>
      <vt:lpstr>PowerPoint Presentation</vt:lpstr>
      <vt:lpstr>Eskrivir</vt:lpstr>
      <vt:lpstr>Aksentos  </vt:lpstr>
      <vt:lpstr>konjugasiones</vt:lpstr>
      <vt:lpstr>VERBOS IRREGOLARES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DE LA PRIMERA LISION I DEL PRIMER DOVER </dc:title>
  <dc:creator>Rachel Bortnick</dc:creator>
  <cp:lastModifiedBy>Rachel Bortnick</cp:lastModifiedBy>
  <cp:revision>14</cp:revision>
  <dcterms:created xsi:type="dcterms:W3CDTF">2020-06-25T19:30:09Z</dcterms:created>
  <dcterms:modified xsi:type="dcterms:W3CDTF">2020-06-25T22:13:38Z</dcterms:modified>
</cp:coreProperties>
</file>